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 autoAdjust="0"/>
  </p:normalViewPr>
  <p:slideViewPr>
    <p:cSldViewPr>
      <p:cViewPr varScale="1">
        <p:scale>
          <a:sx n="75" d="100"/>
          <a:sy n="75" d="100"/>
        </p:scale>
        <p:origin x="1000" y="72"/>
      </p:cViewPr>
      <p:guideLst>
        <p:guide orient="horz" pos="799"/>
        <p:guide pos="2880"/>
        <p:guide orient="horz" pos="30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A300-73A9-4B99-BD12-5379582C1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0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3B6-A3C0-43D9-A02D-EFDC5156F4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4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CE6A-0CED-4FBA-B2E3-367A636C4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38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b-NO"/>
              <a:t>Klikk ikonet for å legge til SmartArt-grafikk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1204D2-4998-491E-8568-817215B54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A652-3833-4076-BD4F-3AF4CD466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4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4B77-109E-4969-8937-99335D9A8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0E91-0194-443A-9BDF-C28638AEB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70E-C081-4CC1-91D3-CBFEA2BDF9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88BD-944D-4170-A8F0-4BF0D9945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5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7E3-92B7-4FA2-ADAC-740814CD4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8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2080-9D28-4A98-9FF1-748502D4D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E6C-20BE-4F5A-8914-EA3505B995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9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2EA9-1858-4F18-911C-38875A09F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4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forskrift/2015-12-17-1710/&#167;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9300"/>
            <a:ext cx="7330008" cy="1136750"/>
          </a:xfrm>
        </p:spPr>
        <p:txBody>
          <a:bodyPr/>
          <a:lstStyle/>
          <a:p>
            <a:pPr algn="ctr"/>
            <a:r>
              <a:rPr lang="en-US" sz="3200" dirty="0" err="1"/>
              <a:t>Brannvernorganisasjon</a:t>
            </a:r>
            <a:r>
              <a:rPr lang="en-US" sz="3200" dirty="0"/>
              <a:t> HIØ</a:t>
            </a:r>
            <a:br>
              <a:rPr lang="en-US" sz="3200" dirty="0"/>
            </a:br>
            <a:r>
              <a:rPr lang="en-US" sz="3200"/>
              <a:t>Halden 2023 - 2024</a:t>
            </a:r>
            <a:endParaRPr lang="en-US" sz="3200" dirty="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3491108" y="1410048"/>
            <a:ext cx="2376913" cy="2963688"/>
            <a:chOff x="1635" y="1063"/>
            <a:chExt cx="1176" cy="929"/>
          </a:xfrm>
          <a:solidFill>
            <a:schemeClr val="accent1"/>
          </a:solidFill>
        </p:grpSpPr>
        <p:sp>
          <p:nvSpPr>
            <p:cNvPr id="3" name="_s3084"/>
            <p:cNvSpPr>
              <a:spLocks noChangeArrowheads="1"/>
            </p:cNvSpPr>
            <p:nvPr/>
          </p:nvSpPr>
          <p:spPr bwMode="auto">
            <a:xfrm>
              <a:off x="1635" y="1063"/>
              <a:ext cx="1176" cy="21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err="1">
                  <a:latin typeface="Arial" charset="0"/>
                  <a:hlinkClick r:id="rId2"/>
                </a:rPr>
                <a:t>Eie</a:t>
              </a:r>
              <a:r>
                <a:rPr kumimoji="0" lang="en-US" sz="1400" b="1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  <a:hlinkClick r:id="rId2"/>
                </a:rPr>
                <a:t>r</a:t>
              </a:r>
              <a:endParaRPr kumimoji="0" lang="en-US" sz="1400" b="1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err="1">
                  <a:latin typeface="Arial" charset="0"/>
                </a:rPr>
                <a:t>Statsbygg</a:t>
              </a:r>
              <a:endParaRPr lang="en-US" sz="1400" dirty="0"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 Karianne Dahl </a:t>
              </a:r>
              <a:r>
                <a:rPr kumimoji="0" lang="en-US" sz="1400" i="0" u="none" strike="noStrike" cap="none" normalizeH="0" baseline="0">
                  <a:ln>
                    <a:noFill/>
                  </a:ln>
                  <a:effectLst/>
                  <a:latin typeface="Arial" charset="0"/>
                </a:rPr>
                <a:t>Helland</a:t>
              </a:r>
              <a:endParaRPr kumimoji="0" lang="en-US" sz="140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0" name="_s3089"/>
            <p:cNvSpPr>
              <a:spLocks noChangeArrowheads="1"/>
            </p:cNvSpPr>
            <p:nvPr/>
          </p:nvSpPr>
          <p:spPr bwMode="auto">
            <a:xfrm>
              <a:off x="1707" y="1791"/>
              <a:ext cx="920" cy="201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 err="1">
                  <a:latin typeface="Arial" charset="0"/>
                </a:rPr>
                <a:t>Brukers</a:t>
              </a:r>
              <a:r>
                <a:rPr lang="en-US" sz="900" b="1" dirty="0">
                  <a:latin typeface="Arial" charset="0"/>
                </a:rPr>
                <a:t> </a:t>
              </a:r>
              <a:r>
                <a:rPr lang="en-US" sz="900" b="1" dirty="0" err="1">
                  <a:latin typeface="Arial" charset="0"/>
                </a:rPr>
                <a:t>representant</a:t>
              </a:r>
              <a:endParaRPr lang="en-US" sz="900" b="1" dirty="0"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>
                  <a:latin typeface="Arial" charset="0"/>
                </a:rPr>
                <a:t>Ruth Åsa Lier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>
                  <a:latin typeface="Arial" charset="0"/>
                </a:rPr>
                <a:t>Soad Hirkjølen</a:t>
              </a:r>
              <a:endParaRPr lang="en-US" sz="900" b="1" dirty="0"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>
                  <a:latin typeface="Arial" charset="0"/>
                </a:rPr>
                <a:t>Rolf- Eirik Bexrud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900" b="1" dirty="0">
                <a:latin typeface="Arial" charset="0"/>
              </a:endParaRPr>
            </a:p>
          </p:txBody>
        </p:sp>
      </p:grpSp>
      <p:sp>
        <p:nvSpPr>
          <p:cNvPr id="3098" name="Avrundet rektangel 3097"/>
          <p:cNvSpPr/>
          <p:nvPr/>
        </p:nvSpPr>
        <p:spPr>
          <a:xfrm>
            <a:off x="6607857" y="2204864"/>
            <a:ext cx="2116287" cy="1224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Brannvernutvalg Halden</a:t>
            </a:r>
          </a:p>
        </p:txBody>
      </p:sp>
      <p:sp>
        <p:nvSpPr>
          <p:cNvPr id="3099" name="Avrundet rektangel 3098"/>
          <p:cNvSpPr/>
          <p:nvPr/>
        </p:nvSpPr>
        <p:spPr>
          <a:xfrm>
            <a:off x="3721523" y="5571885"/>
            <a:ext cx="1774631" cy="95345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Ansatte, studenter og leietakere</a:t>
            </a:r>
          </a:p>
        </p:txBody>
      </p:sp>
      <p:sp>
        <p:nvSpPr>
          <p:cNvPr id="45" name="Avrundet rektangel 44"/>
          <p:cNvSpPr/>
          <p:nvPr/>
        </p:nvSpPr>
        <p:spPr>
          <a:xfrm>
            <a:off x="3504866" y="2365554"/>
            <a:ext cx="2023206" cy="465962"/>
          </a:xfrm>
          <a:prstGeom prst="roundRect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Eiers representant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Ole Aasen</a:t>
            </a:r>
            <a:endParaRPr lang="nb-NO" sz="900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1" name="Rett linje 50"/>
          <p:cNvCxnSpPr>
            <a:cxnSpLocks/>
            <a:stCxn id="3" idx="3"/>
          </p:cNvCxnSpPr>
          <p:nvPr/>
        </p:nvCxnSpPr>
        <p:spPr>
          <a:xfrm>
            <a:off x="5868021" y="1757779"/>
            <a:ext cx="28843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linje 73"/>
          <p:cNvCxnSpPr>
            <a:cxnSpLocks/>
          </p:cNvCxnSpPr>
          <p:nvPr/>
        </p:nvCxnSpPr>
        <p:spPr>
          <a:xfrm flipV="1">
            <a:off x="5473960" y="4071792"/>
            <a:ext cx="682492" cy="62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5" name="Rett linje 3084"/>
          <p:cNvCxnSpPr>
            <a:cxnSpLocks/>
          </p:cNvCxnSpPr>
          <p:nvPr/>
        </p:nvCxnSpPr>
        <p:spPr>
          <a:xfrm>
            <a:off x="4600245" y="520285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>
            <a:cxnSpLocks/>
          </p:cNvCxnSpPr>
          <p:nvPr/>
        </p:nvCxnSpPr>
        <p:spPr>
          <a:xfrm>
            <a:off x="4566378" y="4376220"/>
            <a:ext cx="5623" cy="3800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tt linje 82"/>
          <p:cNvCxnSpPr>
            <a:cxnSpLocks/>
          </p:cNvCxnSpPr>
          <p:nvPr/>
        </p:nvCxnSpPr>
        <p:spPr>
          <a:xfrm>
            <a:off x="4547329" y="2731381"/>
            <a:ext cx="19049" cy="2846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tt linje 83"/>
          <p:cNvCxnSpPr>
            <a:cxnSpLocks/>
          </p:cNvCxnSpPr>
          <p:nvPr/>
        </p:nvCxnSpPr>
        <p:spPr>
          <a:xfrm>
            <a:off x="4564504" y="2094212"/>
            <a:ext cx="5623" cy="3293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>
            <a:off x="6156452" y="2818743"/>
            <a:ext cx="557719" cy="2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_s3078"/>
          <p:cNvCxnSpPr>
            <a:cxnSpLocks noChangeShapeType="1"/>
          </p:cNvCxnSpPr>
          <p:nvPr/>
        </p:nvCxnSpPr>
        <p:spPr bwMode="auto">
          <a:xfrm rot="5400000" flipH="1" flipV="1">
            <a:off x="4984981" y="2936921"/>
            <a:ext cx="2370984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</p:cxnSp>
      <p:cxnSp>
        <p:nvCxnSpPr>
          <p:cNvPr id="31" name="Rett linje 30"/>
          <p:cNvCxnSpPr/>
          <p:nvPr/>
        </p:nvCxnSpPr>
        <p:spPr>
          <a:xfrm flipV="1">
            <a:off x="5712717" y="3470519"/>
            <a:ext cx="0" cy="3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_s3089"/>
          <p:cNvSpPr>
            <a:spLocks noChangeArrowheads="1"/>
          </p:cNvSpPr>
          <p:nvPr/>
        </p:nvSpPr>
        <p:spPr bwMode="auto">
          <a:xfrm>
            <a:off x="3851921" y="4635781"/>
            <a:ext cx="1440159" cy="567075"/>
          </a:xfrm>
          <a:prstGeom prst="roundRect">
            <a:avLst>
              <a:gd name="adj" fmla="val 19860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>
                <a:latin typeface="Arial" charset="0"/>
              </a:rPr>
              <a:t>Sonekontakter</a:t>
            </a:r>
            <a:endParaRPr lang="en-US" sz="900" b="1" dirty="0">
              <a:latin typeface="Arial" charset="0"/>
            </a:endParaRPr>
          </a:p>
        </p:txBody>
      </p:sp>
      <p:cxnSp>
        <p:nvCxnSpPr>
          <p:cNvPr id="30" name="Rett linje 29"/>
          <p:cNvCxnSpPr>
            <a:cxnSpLocks/>
          </p:cNvCxnSpPr>
          <p:nvPr/>
        </p:nvCxnSpPr>
        <p:spPr>
          <a:xfrm flipH="1">
            <a:off x="5480376" y="2598535"/>
            <a:ext cx="6760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vrundet rektangel 44">
            <a:extLst>
              <a:ext uri="{FF2B5EF4-FFF2-40B4-BE49-F238E27FC236}">
                <a16:creationId xmlns:a16="http://schemas.microsoft.com/office/drawing/2014/main" id="{E1BF4FD1-178D-4B19-8B60-5D99F0006D59}"/>
              </a:ext>
            </a:extLst>
          </p:cNvPr>
          <p:cNvSpPr/>
          <p:nvPr/>
        </p:nvSpPr>
        <p:spPr>
          <a:xfrm>
            <a:off x="3687432" y="3016060"/>
            <a:ext cx="1795990" cy="465962"/>
          </a:xfrm>
          <a:prstGeom prst="roundRect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Direktør for støttetjenester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Carl Morten Gjeldnes</a:t>
            </a:r>
            <a:endParaRPr lang="nb-NO" sz="900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CC4A0FAE-606B-4F6E-B0CE-995BBF231892}"/>
              </a:ext>
            </a:extLst>
          </p:cNvPr>
          <p:cNvCxnSpPr>
            <a:cxnSpLocks/>
          </p:cNvCxnSpPr>
          <p:nvPr/>
        </p:nvCxnSpPr>
        <p:spPr>
          <a:xfrm flipH="1">
            <a:off x="5504955" y="3240532"/>
            <a:ext cx="67303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1E1F96-4725-4079-AFC6-3A9D206C7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41</Words>
  <Application>Microsoft Office PowerPoint</Application>
  <PresentationFormat>Skjermfremvisning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Brannvernorganisasjon HIØ Halden 2023 - 2024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Paul Ragnar Frøise</dc:creator>
  <cp:keywords/>
  <cp:lastModifiedBy>Ruth Åsa Lier</cp:lastModifiedBy>
  <cp:revision>57</cp:revision>
  <dcterms:created xsi:type="dcterms:W3CDTF">2018-11-20T08:06:02Z</dcterms:created>
  <dcterms:modified xsi:type="dcterms:W3CDTF">2023-08-02T11:33:21Z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TC062561341033</vt:lpwstr>
  </property>
</Properties>
</file>