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 autoAdjust="0"/>
  </p:normalViewPr>
  <p:slideViewPr>
    <p:cSldViewPr>
      <p:cViewPr varScale="1">
        <p:scale>
          <a:sx n="75" d="100"/>
          <a:sy n="75" d="100"/>
        </p:scale>
        <p:origin x="1000" y="216"/>
      </p:cViewPr>
      <p:guideLst>
        <p:guide orient="horz" pos="799"/>
        <p:guide pos="2880"/>
        <p:guide orient="horz" pos="30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2A300-73A9-4B99-BD12-5379582C1D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0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23B6-A3C0-43D9-A02D-EFDC5156F4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4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CE6A-0CED-4FBA-B2E3-367A636C4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38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nb-NO"/>
              <a:t>Klikk ikonet for å legge til SmartArt-grafikk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1204D2-4998-491E-8568-817215B541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0A652-3833-4076-BD4F-3AF4CD466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4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4B77-109E-4969-8937-99335D9A87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9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0E91-0194-443A-9BDF-C28638AEB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6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9670E-C081-4CC1-91D3-CBFEA2BDF9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88BD-944D-4170-A8F0-4BF0D99450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5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27E3-92B7-4FA2-ADAC-740814CD41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8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2080-9D28-4A98-9FF1-748502D4D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9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97E6C-20BE-4F5A-8914-EA3505B995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9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42EA9-1858-4F18-911C-38875A09F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4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forskrift/2015-12-17-1710/&#167;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56757"/>
            <a:ext cx="7330008" cy="1136750"/>
          </a:xfrm>
        </p:spPr>
        <p:txBody>
          <a:bodyPr/>
          <a:lstStyle/>
          <a:p>
            <a:pPr algn="ctr"/>
            <a:r>
              <a:rPr lang="en-US" sz="3200" dirty="0" err="1"/>
              <a:t>Brannvernorganisasjon</a:t>
            </a:r>
            <a:r>
              <a:rPr lang="en-US" sz="3200" dirty="0"/>
              <a:t> HIØ</a:t>
            </a:r>
            <a:br>
              <a:rPr lang="en-US" sz="3200" dirty="0"/>
            </a:br>
            <a:r>
              <a:rPr lang="en-US" sz="3200"/>
              <a:t>Fredrikstad 2023-2024</a:t>
            </a:r>
            <a:endParaRPr lang="en-US" sz="3200" dirty="0"/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3758779" y="1222112"/>
            <a:ext cx="1621820" cy="3216307"/>
            <a:chOff x="1960" y="1030"/>
            <a:chExt cx="817" cy="908"/>
          </a:xfrm>
          <a:solidFill>
            <a:schemeClr val="accent1"/>
          </a:solidFill>
        </p:grpSpPr>
        <p:sp>
          <p:nvSpPr>
            <p:cNvPr id="3" name="_s3084"/>
            <p:cNvSpPr>
              <a:spLocks noChangeArrowheads="1"/>
            </p:cNvSpPr>
            <p:nvPr/>
          </p:nvSpPr>
          <p:spPr bwMode="auto">
            <a:xfrm>
              <a:off x="1965" y="1030"/>
              <a:ext cx="785" cy="20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42516" tIns="21258" rIns="42516" bIns="2125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b="1" dirty="0" err="1">
                  <a:latin typeface="Arial" charset="0"/>
                  <a:hlinkClick r:id="rId2"/>
                </a:rPr>
                <a:t>Eie</a:t>
              </a:r>
              <a:r>
                <a:rPr kumimoji="0" lang="en-US" sz="900" b="1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  <a:hlinkClick r:id="rId2"/>
                </a:rPr>
                <a:t>r</a:t>
              </a:r>
              <a:endParaRPr kumimoji="0" lang="en-US" sz="900" b="1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err="1">
                  <a:latin typeface="Arial" charset="0"/>
                </a:rPr>
                <a:t>Hemfosa</a:t>
              </a:r>
              <a:r>
                <a:rPr lang="en-US" sz="900">
                  <a:latin typeface="Arial" charset="0"/>
                </a:rPr>
                <a:t> ved</a:t>
              </a:r>
              <a:r>
                <a:rPr lang="en-US" sz="900" dirty="0">
                  <a:latin typeface="Arial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latin typeface="Arial" charset="0"/>
                </a:rPr>
                <a:t>Jørgen </a:t>
              </a:r>
              <a:r>
                <a:rPr lang="en-US" sz="900" dirty="0" err="1">
                  <a:latin typeface="Arial" charset="0"/>
                </a:rPr>
                <a:t>Dammen</a:t>
              </a:r>
              <a:endParaRPr lang="en-US" sz="900" dirty="0"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rPr>
                <a:t>Værste</a:t>
              </a:r>
              <a:r>
                <a:rPr kumimoji="0" lang="en-US" sz="90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 AS </a:t>
              </a:r>
              <a:r>
                <a:rPr kumimoji="0" lang="en-US" sz="900" i="0" u="none" strike="noStrike" cap="none" normalizeH="0" baseline="0" dirty="0" err="1">
                  <a:ln>
                    <a:noFill/>
                  </a:ln>
                  <a:effectLst/>
                  <a:latin typeface="Arial" charset="0"/>
                </a:rPr>
                <a:t>ved</a:t>
              </a:r>
              <a:r>
                <a:rPr kumimoji="0" lang="en-US" sz="90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>
                  <a:latin typeface="Arial" charset="0"/>
                </a:rPr>
                <a:t>Morten </a:t>
              </a:r>
              <a:r>
                <a:rPr lang="en-US" sz="900" dirty="0" err="1">
                  <a:latin typeface="Arial" charset="0"/>
                </a:rPr>
                <a:t>hansen</a:t>
              </a:r>
              <a:endParaRPr kumimoji="0" lang="en-US" sz="90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" name="_s3088"/>
            <p:cNvSpPr>
              <a:spLocks noChangeArrowheads="1"/>
            </p:cNvSpPr>
            <p:nvPr/>
          </p:nvSpPr>
          <p:spPr bwMode="auto">
            <a:xfrm>
              <a:off x="1976" y="1751"/>
              <a:ext cx="801" cy="18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42516" tIns="21258" rIns="42516" bIns="2125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Brannvernleder</a:t>
              </a:r>
              <a:endParaRPr lang="en-U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Henning </a:t>
              </a:r>
              <a:r>
                <a:rPr lang="en-US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Renè</a:t>
              </a:r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 Øiumshaugen</a:t>
              </a:r>
            </a:p>
          </p:txBody>
        </p:sp>
        <p:sp>
          <p:nvSpPr>
            <p:cNvPr id="10" name="_s3089"/>
            <p:cNvSpPr>
              <a:spLocks noChangeArrowheads="1"/>
            </p:cNvSpPr>
            <p:nvPr/>
          </p:nvSpPr>
          <p:spPr bwMode="auto">
            <a:xfrm>
              <a:off x="1960" y="1262"/>
              <a:ext cx="766" cy="137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42516" tIns="21258" rIns="42516" bIns="2125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b="1" dirty="0" err="1">
                  <a:latin typeface="Arial" charset="0"/>
                </a:rPr>
                <a:t>Direktør</a:t>
              </a:r>
              <a:r>
                <a:rPr lang="en-US" sz="900" b="1" dirty="0">
                  <a:latin typeface="Arial" charset="0"/>
                </a:rPr>
                <a:t> for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b="1" dirty="0">
                  <a:latin typeface="Arial" charset="0"/>
                </a:rPr>
                <a:t> </a:t>
              </a:r>
              <a:r>
                <a:rPr lang="en-US" sz="900" b="1" dirty="0" err="1">
                  <a:latin typeface="Arial" charset="0"/>
                </a:rPr>
                <a:t>Støttetjenester</a:t>
              </a:r>
              <a:r>
                <a:rPr lang="en-US" sz="900" b="1" dirty="0">
                  <a:latin typeface="Arial" charset="0"/>
                </a:rPr>
                <a:t> </a:t>
              </a:r>
              <a:r>
                <a:rPr lang="en-US" sz="900" b="1" dirty="0" err="1">
                  <a:latin typeface="Arial" charset="0"/>
                </a:rPr>
                <a:t>tjenester</a:t>
              </a:r>
              <a:endParaRPr lang="en-US" sz="900" b="1" dirty="0"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b="1" dirty="0">
                  <a:latin typeface="Arial" charset="0"/>
                </a:rPr>
                <a:t>Carl Morten Gjeldnes</a:t>
              </a:r>
            </a:p>
          </p:txBody>
        </p:sp>
      </p:grpSp>
      <p:sp>
        <p:nvSpPr>
          <p:cNvPr id="3098" name="Avrundet rektangel 3097"/>
          <p:cNvSpPr/>
          <p:nvPr/>
        </p:nvSpPr>
        <p:spPr>
          <a:xfrm>
            <a:off x="6721968" y="2217794"/>
            <a:ext cx="2154229" cy="783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Brannvernutvalg Fredrikstad</a:t>
            </a:r>
          </a:p>
        </p:txBody>
      </p:sp>
      <p:sp>
        <p:nvSpPr>
          <p:cNvPr id="3099" name="Avrundet rektangel 3098"/>
          <p:cNvSpPr/>
          <p:nvPr/>
        </p:nvSpPr>
        <p:spPr>
          <a:xfrm>
            <a:off x="3758779" y="5500968"/>
            <a:ext cx="1520580" cy="88036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Ansatte,studenter</a:t>
            </a:r>
            <a:r>
              <a:rPr lang="nb-N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</a:p>
          <a:p>
            <a:pPr algn="ctr"/>
            <a:r>
              <a:rPr lang="nb-N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leietakere</a:t>
            </a:r>
          </a:p>
        </p:txBody>
      </p:sp>
      <p:sp>
        <p:nvSpPr>
          <p:cNvPr id="45" name="Avrundet rektangel 44"/>
          <p:cNvSpPr/>
          <p:nvPr/>
        </p:nvSpPr>
        <p:spPr>
          <a:xfrm>
            <a:off x="3767871" y="2732395"/>
            <a:ext cx="1668225" cy="799012"/>
          </a:xfrm>
          <a:prstGeom prst="roundRect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900" b="1" dirty="0">
                <a:latin typeface="Arial" charset="0"/>
              </a:rPr>
              <a:t>Brukers representant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900" b="1" dirty="0">
                <a:latin typeface="Arial" charset="0"/>
              </a:rPr>
              <a:t>Rolf Eirik Bexrud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900" b="1">
                <a:latin typeface="Arial" charset="0"/>
              </a:rPr>
              <a:t>Soad Hirkjølen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900" b="1" dirty="0">
                <a:latin typeface="Arial" charset="0"/>
              </a:rPr>
              <a:t>Ruth Åsa Lier</a:t>
            </a:r>
          </a:p>
        </p:txBody>
      </p:sp>
      <p:cxnSp>
        <p:nvCxnSpPr>
          <p:cNvPr id="23" name="_s3078"/>
          <p:cNvCxnSpPr>
            <a:cxnSpLocks noChangeShapeType="1"/>
          </p:cNvCxnSpPr>
          <p:nvPr/>
        </p:nvCxnSpPr>
        <p:spPr bwMode="auto">
          <a:xfrm rot="16200000" flipV="1">
            <a:off x="5630097" y="2322148"/>
            <a:ext cx="1535503" cy="472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</p:cxnSp>
      <p:cxnSp>
        <p:nvCxnSpPr>
          <p:cNvPr id="35" name="Rett linje 34"/>
          <p:cNvCxnSpPr/>
          <p:nvPr/>
        </p:nvCxnSpPr>
        <p:spPr>
          <a:xfrm>
            <a:off x="4559712" y="4549791"/>
            <a:ext cx="2488" cy="2383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6" name="Rett linje 3075"/>
          <p:cNvCxnSpPr/>
          <p:nvPr/>
        </p:nvCxnSpPr>
        <p:spPr>
          <a:xfrm>
            <a:off x="5381550" y="3103295"/>
            <a:ext cx="10010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>
            <a:stCxn id="45" idx="2"/>
          </p:cNvCxnSpPr>
          <p:nvPr/>
        </p:nvCxnSpPr>
        <p:spPr>
          <a:xfrm flipH="1">
            <a:off x="4601595" y="3531407"/>
            <a:ext cx="389" cy="2401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tt linje 82"/>
          <p:cNvCxnSpPr/>
          <p:nvPr/>
        </p:nvCxnSpPr>
        <p:spPr>
          <a:xfrm>
            <a:off x="4572000" y="2501861"/>
            <a:ext cx="0" cy="2149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tt linje 83"/>
          <p:cNvCxnSpPr/>
          <p:nvPr/>
        </p:nvCxnSpPr>
        <p:spPr>
          <a:xfrm>
            <a:off x="4572000" y="1877671"/>
            <a:ext cx="0" cy="1868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tt linje 84"/>
          <p:cNvCxnSpPr/>
          <p:nvPr/>
        </p:nvCxnSpPr>
        <p:spPr>
          <a:xfrm>
            <a:off x="6395487" y="2629230"/>
            <a:ext cx="32648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tt linje 97"/>
          <p:cNvCxnSpPr/>
          <p:nvPr/>
        </p:nvCxnSpPr>
        <p:spPr>
          <a:xfrm>
            <a:off x="4556480" y="4382190"/>
            <a:ext cx="0" cy="4323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>
            <a:stCxn id="3" idx="3"/>
          </p:cNvCxnSpPr>
          <p:nvPr/>
        </p:nvCxnSpPr>
        <p:spPr>
          <a:xfrm flipV="1">
            <a:off x="5327004" y="1586958"/>
            <a:ext cx="111014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>
            <a:stCxn id="10" idx="3"/>
          </p:cNvCxnSpPr>
          <p:nvPr/>
        </p:nvCxnSpPr>
        <p:spPr>
          <a:xfrm>
            <a:off x="5279362" y="2286541"/>
            <a:ext cx="1157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_s3088"/>
          <p:cNvSpPr>
            <a:spLocks noChangeArrowheads="1"/>
          </p:cNvSpPr>
          <p:nvPr/>
        </p:nvSpPr>
        <p:spPr bwMode="auto">
          <a:xfrm>
            <a:off x="3790542" y="4814535"/>
            <a:ext cx="1488818" cy="4216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>
                <a:latin typeface="Arial" panose="020B0604020202020204" pitchFamily="34" charset="0"/>
                <a:cs typeface="Arial" panose="020B0604020202020204" pitchFamily="34" charset="0"/>
              </a:rPr>
              <a:t>Sonekontakter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Rett linje 21"/>
          <p:cNvCxnSpPr>
            <a:cxnSpLocks/>
            <a:stCxn id="9" idx="3"/>
          </p:cNvCxnSpPr>
          <p:nvPr/>
        </p:nvCxnSpPr>
        <p:spPr>
          <a:xfrm>
            <a:off x="5380599" y="4107225"/>
            <a:ext cx="10246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/>
          <p:cNvCxnSpPr/>
          <p:nvPr/>
        </p:nvCxnSpPr>
        <p:spPr>
          <a:xfrm flipH="1">
            <a:off x="6382602" y="3080605"/>
            <a:ext cx="22641" cy="10684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/>
        </p:nvCxnSpPr>
        <p:spPr>
          <a:xfrm>
            <a:off x="5327003" y="1586957"/>
            <a:ext cx="106691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>
            <a:stCxn id="10" idx="3"/>
          </p:cNvCxnSpPr>
          <p:nvPr/>
        </p:nvCxnSpPr>
        <p:spPr>
          <a:xfrm>
            <a:off x="5279361" y="2286540"/>
            <a:ext cx="1086933" cy="80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>
            <a:off x="4577751" y="5068623"/>
            <a:ext cx="0" cy="4323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1E1F96-4725-4079-AFC6-3A9D206C7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45</Words>
  <Application>Microsoft Office PowerPoint</Application>
  <PresentationFormat>Skjermfremvisning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Brannvernorganisasjon HIØ Fredrikstad 2023-2024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</dc:title>
  <dc:creator>Paul Ragnar Frøise</dc:creator>
  <cp:keywords/>
  <cp:lastModifiedBy>Ruth Åsa Lier</cp:lastModifiedBy>
  <cp:revision>53</cp:revision>
  <dcterms:created xsi:type="dcterms:W3CDTF">2018-11-20T08:06:02Z</dcterms:created>
  <dcterms:modified xsi:type="dcterms:W3CDTF">2023-08-02T11:32:55Z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TC062561341033</vt:lpwstr>
  </property>
</Properties>
</file>