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80288" cy="10260013"/>
  <p:notesSz cx="6669088" cy="9753600"/>
  <p:defaultTextStyle>
    <a:defPPr>
      <a:defRPr lang="nb-NO"/>
    </a:defPPr>
    <a:lvl1pPr marL="0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1pPr>
    <a:lvl2pPr marL="481066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2pPr>
    <a:lvl3pPr marL="962132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3pPr>
    <a:lvl4pPr marL="1443198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4pPr>
    <a:lvl5pPr marL="1924263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5pPr>
    <a:lvl6pPr marL="2405329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6pPr>
    <a:lvl7pPr marL="2886395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7pPr>
    <a:lvl8pPr marL="3367461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8pPr>
    <a:lvl9pPr marL="3848527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79128"/>
            <a:ext cx="6273245" cy="3572005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388883"/>
            <a:ext cx="5535216" cy="2477127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16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32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46251"/>
            <a:ext cx="1591375" cy="8694887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46251"/>
            <a:ext cx="4681870" cy="869488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215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626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557881"/>
            <a:ext cx="6365498" cy="426788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866137"/>
            <a:ext cx="6365498" cy="224437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629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31253"/>
            <a:ext cx="3136622" cy="650988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31253"/>
            <a:ext cx="3136622" cy="650988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16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46253"/>
            <a:ext cx="6365498" cy="198312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15129"/>
            <a:ext cx="3122207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747755"/>
            <a:ext cx="3122207" cy="551238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15129"/>
            <a:ext cx="3137584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747755"/>
            <a:ext cx="3137584" cy="551238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301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062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657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77254"/>
            <a:ext cx="3736271" cy="7291259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482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77254"/>
            <a:ext cx="3736271" cy="7291259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953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46253"/>
            <a:ext cx="6365498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31253"/>
            <a:ext cx="6365498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4EF5D-E130-4C13-AAC4-5E09315156AC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509514"/>
            <a:ext cx="2490847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A9E8A-46DA-453A-9560-D22BFE69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993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748" y="443640"/>
            <a:ext cx="3432394" cy="1419163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321275" y="333632"/>
            <a:ext cx="6759147" cy="983906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483425" y="2020866"/>
            <a:ext cx="6424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spc="300" dirty="0">
                <a:latin typeface="Source Sans Pro" panose="020B0503030403020204" pitchFamily="34" charset="0"/>
              </a:rPr>
              <a:t>Vakt- og beredskap HiØ/ Security and emergency HiØ</a:t>
            </a:r>
            <a:br>
              <a:rPr lang="nb-NO" sz="1400" spc="300" dirty="0">
                <a:latin typeface="Source Sans Pro" panose="020B0503030403020204" pitchFamily="34" charset="0"/>
              </a:rPr>
            </a:br>
            <a:endParaRPr lang="nb-NO" sz="1400" spc="300" dirty="0">
              <a:latin typeface="Source Sans Pro" panose="020B0503030403020204" pitchFamily="34" charset="0"/>
            </a:endParaRPr>
          </a:p>
          <a:p>
            <a:pPr algn="ctr"/>
            <a:r>
              <a:rPr lang="nb-NO" sz="1400" b="1" spc="300" dirty="0">
                <a:latin typeface="Source Sans Pro" panose="020B0503030403020204" pitchFamily="34" charset="0"/>
              </a:rPr>
              <a:t>90 78 48 53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623307" y="3466486"/>
            <a:ext cx="4596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>
                <a:latin typeface="Source Sans Pro" panose="020B0503030403020204" pitchFamily="34" charset="0"/>
              </a:rPr>
              <a:t>Branninstruks / Fire instructions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520110" y="4964103"/>
            <a:ext cx="2967479" cy="3488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latin typeface="Source Sans Pro" panose="020B0503030403020204" pitchFamily="34" charset="0"/>
              </a:rPr>
              <a:t>Hvis brann oppstår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Source Sans Pro" panose="020B0503030403020204" pitchFamily="34" charset="0"/>
              </a:rPr>
              <a:t>Utløs manuell brannmelder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Source Sans Pro" panose="020B0503030403020204" pitchFamily="34" charset="0"/>
              </a:rPr>
              <a:t>Ring brannvesen på telefon </a:t>
            </a:r>
            <a:r>
              <a:rPr lang="nb-NO" sz="1400" dirty="0" smtClean="0">
                <a:latin typeface="Source Sans Pro" panose="020B0503030403020204" pitchFamily="34" charset="0"/>
              </a:rPr>
              <a:t>110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Source Sans Pro" panose="020B0503030403020204" pitchFamily="34" charset="0"/>
              </a:rPr>
              <a:t>Om mulig forsøk å slukke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latin typeface="Source Sans Pro" panose="020B0503030403020204" pitchFamily="34" charset="0"/>
            </a:endParaRPr>
          </a:p>
          <a:p>
            <a:r>
              <a:rPr lang="nb-NO" b="1" dirty="0">
                <a:latin typeface="Source Sans Pro" panose="020B0503030403020204" pitchFamily="34" charset="0"/>
              </a:rPr>
              <a:t>Ved alarm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Source Sans Pro" panose="020B0503030403020204" pitchFamily="34" charset="0"/>
              </a:rPr>
              <a:t>Hjelp </a:t>
            </a:r>
            <a:r>
              <a:rPr lang="nb-NO" sz="1400" dirty="0">
                <a:latin typeface="Source Sans Pro" panose="020B0503030403020204" pitchFamily="34" charset="0"/>
              </a:rPr>
              <a:t>andre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Source Sans Pro" panose="020B0503030403020204" pitchFamily="34" charset="0"/>
              </a:rPr>
              <a:t>Forlat </a:t>
            </a:r>
            <a:r>
              <a:rPr lang="nb-NO" sz="1400" dirty="0">
                <a:latin typeface="Source Sans Pro" panose="020B0503030403020204" pitchFamily="34" charset="0"/>
              </a:rPr>
              <a:t>bygningen</a:t>
            </a:r>
          </a:p>
          <a:p>
            <a:endParaRPr lang="nb-NO" dirty="0">
              <a:latin typeface="Source Sans Pro" panose="020B0503030403020204" pitchFamily="34" charset="0"/>
            </a:endParaRPr>
          </a:p>
          <a:p>
            <a:r>
              <a:rPr lang="nb-NO" b="1" dirty="0">
                <a:latin typeface="Source Sans Pro" panose="020B0503030403020204" pitchFamily="34" charset="0"/>
              </a:rPr>
              <a:t>Gjør deg kjent 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Source Sans Pro" panose="020B0503030403020204" pitchFamily="34" charset="0"/>
              </a:rPr>
              <a:t>Rømningsveiene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Source Sans Pro" panose="020B0503030403020204" pitchFamily="34" charset="0"/>
              </a:rPr>
              <a:t>Nærmeste brannmelder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Source Sans Pro" panose="020B0503030403020204" pitchFamily="34" charset="0"/>
              </a:rPr>
              <a:t>Slukkeutstyr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Source Sans Pro" panose="020B0503030403020204" pitchFamily="34" charset="0"/>
              </a:rPr>
              <a:t>Heis skal ikke benyttes ved alarm</a:t>
            </a:r>
          </a:p>
        </p:txBody>
      </p:sp>
      <p:pic>
        <p:nvPicPr>
          <p:cNvPr id="13" name="Bild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307" y="4363213"/>
            <a:ext cx="668238" cy="513711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1807" y="4363213"/>
            <a:ext cx="661733" cy="472262"/>
          </a:xfrm>
          <a:prstGeom prst="rect">
            <a:avLst/>
          </a:prstGeom>
        </p:spPr>
      </p:pic>
      <p:sp>
        <p:nvSpPr>
          <p:cNvPr id="16" name="TekstSylinder 15"/>
          <p:cNvSpPr txBox="1"/>
          <p:nvPr/>
        </p:nvSpPr>
        <p:spPr>
          <a:xfrm>
            <a:off x="3777374" y="4964103"/>
            <a:ext cx="3214341" cy="3488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latin typeface="Source Sans Pro" panose="020B0503030403020204" pitchFamily="34" charset="0"/>
              </a:rPr>
              <a:t>In case </a:t>
            </a:r>
            <a:r>
              <a:rPr lang="nb-NO" b="1" dirty="0" err="1">
                <a:latin typeface="Source Sans Pro" panose="020B0503030403020204" pitchFamily="34" charset="0"/>
              </a:rPr>
              <a:t>of</a:t>
            </a:r>
            <a:r>
              <a:rPr lang="nb-NO" b="1" dirty="0">
                <a:latin typeface="Source Sans Pro" panose="020B0503030403020204" pitchFamily="34" charset="0"/>
              </a:rPr>
              <a:t> fire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>
                <a:latin typeface="Source Sans Pro" panose="020B0503030403020204" pitchFamily="34" charset="0"/>
              </a:rPr>
              <a:t>Activate</a:t>
            </a:r>
            <a:r>
              <a:rPr lang="nb-NO" sz="1400" dirty="0">
                <a:latin typeface="Source Sans Pro" panose="020B0503030403020204" pitchFamily="34" charset="0"/>
              </a:rPr>
              <a:t> </a:t>
            </a:r>
            <a:r>
              <a:rPr lang="nb-NO" sz="1400" dirty="0" err="1">
                <a:latin typeface="Source Sans Pro" panose="020B0503030403020204" pitchFamily="34" charset="0"/>
              </a:rPr>
              <a:t>the</a:t>
            </a:r>
            <a:r>
              <a:rPr lang="nb-NO" sz="1400" dirty="0">
                <a:latin typeface="Source Sans Pro" panose="020B0503030403020204" pitchFamily="34" charset="0"/>
              </a:rPr>
              <a:t> manual fire alarm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Source Sans Pro" panose="020B0503030403020204" pitchFamily="34" charset="0"/>
              </a:rPr>
              <a:t>Call </a:t>
            </a:r>
            <a:r>
              <a:rPr lang="nb-NO" sz="1400" dirty="0" err="1">
                <a:latin typeface="Source Sans Pro" panose="020B0503030403020204" pitchFamily="34" charset="0"/>
              </a:rPr>
              <a:t>the</a:t>
            </a:r>
            <a:r>
              <a:rPr lang="nb-NO" sz="1400" dirty="0">
                <a:latin typeface="Source Sans Pro" panose="020B0503030403020204" pitchFamily="34" charset="0"/>
              </a:rPr>
              <a:t> Fire Department at tel. </a:t>
            </a:r>
            <a:r>
              <a:rPr lang="nb-NO" sz="1400" dirty="0" smtClean="0">
                <a:latin typeface="Source Sans Pro" panose="020B0503030403020204" pitchFamily="34" charset="0"/>
              </a:rPr>
              <a:t>110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>
                <a:latin typeface="Source Sans Pro" panose="020B0503030403020204" pitchFamily="34" charset="0"/>
              </a:rPr>
              <a:t>Try</a:t>
            </a:r>
            <a:r>
              <a:rPr lang="nb-NO" sz="1400" dirty="0" smtClean="0">
                <a:latin typeface="Source Sans Pro" panose="020B0503030403020204" pitchFamily="34" charset="0"/>
              </a:rPr>
              <a:t> to </a:t>
            </a:r>
            <a:r>
              <a:rPr lang="nb-NO" sz="1400" dirty="0" err="1" smtClean="0">
                <a:latin typeface="Source Sans Pro" panose="020B0503030403020204" pitchFamily="34" charset="0"/>
              </a:rPr>
              <a:t>extinguish</a:t>
            </a:r>
            <a:r>
              <a:rPr lang="nb-NO" sz="1400" dirty="0" smtClean="0">
                <a:latin typeface="Source Sans Pro" panose="020B0503030403020204" pitchFamily="34" charset="0"/>
              </a:rPr>
              <a:t> fire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latin typeface="Source Sans Pro" panose="020B0503030403020204" pitchFamily="34" charset="0"/>
            </a:endParaRPr>
          </a:p>
          <a:p>
            <a:r>
              <a:rPr lang="nb-NO" b="1" dirty="0">
                <a:latin typeface="Source Sans Pro" panose="020B0503030403020204" pitchFamily="34" charset="0"/>
              </a:rPr>
              <a:t>If </a:t>
            </a:r>
            <a:r>
              <a:rPr lang="nb-NO" b="1" dirty="0" err="1">
                <a:latin typeface="Source Sans Pro" panose="020B0503030403020204" pitchFamily="34" charset="0"/>
              </a:rPr>
              <a:t>the</a:t>
            </a:r>
            <a:r>
              <a:rPr lang="nb-NO" b="1" dirty="0">
                <a:latin typeface="Source Sans Pro" panose="020B0503030403020204" pitchFamily="34" charset="0"/>
              </a:rPr>
              <a:t> alarm sounds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Source Sans Pro" panose="020B0503030403020204" pitchFamily="34" charset="0"/>
              </a:rPr>
              <a:t>Help </a:t>
            </a:r>
            <a:r>
              <a:rPr lang="nb-NO" sz="1400" dirty="0" err="1">
                <a:latin typeface="Source Sans Pro" panose="020B0503030403020204" pitchFamily="34" charset="0"/>
              </a:rPr>
              <a:t>others</a:t>
            </a:r>
            <a:endParaRPr lang="nb-NO" sz="1400" dirty="0"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>
                <a:latin typeface="Source Sans Pro" panose="020B0503030403020204" pitchFamily="34" charset="0"/>
              </a:rPr>
              <a:t>Leave</a:t>
            </a:r>
            <a:r>
              <a:rPr lang="nb-NO" sz="1400" dirty="0" smtClean="0">
                <a:latin typeface="Source Sans Pro" panose="020B0503030403020204" pitchFamily="34" charset="0"/>
              </a:rPr>
              <a:t> </a:t>
            </a:r>
            <a:r>
              <a:rPr lang="nb-NO" sz="1400" dirty="0" err="1">
                <a:latin typeface="Source Sans Pro" panose="020B0503030403020204" pitchFamily="34" charset="0"/>
              </a:rPr>
              <a:t>the</a:t>
            </a:r>
            <a:r>
              <a:rPr lang="nb-NO" sz="1400" dirty="0">
                <a:latin typeface="Source Sans Pro" panose="020B0503030403020204" pitchFamily="34" charset="0"/>
              </a:rPr>
              <a:t> </a:t>
            </a:r>
            <a:r>
              <a:rPr lang="nb-NO" sz="1400" dirty="0" err="1">
                <a:latin typeface="Source Sans Pro" panose="020B0503030403020204" pitchFamily="34" charset="0"/>
              </a:rPr>
              <a:t>building</a:t>
            </a:r>
            <a:endParaRPr lang="nb-NO" sz="1400" dirty="0">
              <a:latin typeface="Source Sans Pro" panose="020B0503030403020204" pitchFamily="34" charset="0"/>
            </a:endParaRPr>
          </a:p>
          <a:p>
            <a:endParaRPr lang="nb-NO" dirty="0">
              <a:latin typeface="Source Sans Pro" panose="020B0503030403020204" pitchFamily="34" charset="0"/>
            </a:endParaRPr>
          </a:p>
          <a:p>
            <a:r>
              <a:rPr lang="nb-NO" b="1" dirty="0">
                <a:latin typeface="Source Sans Pro" panose="020B0503030403020204" pitchFamily="34" charset="0"/>
              </a:rPr>
              <a:t>Make </a:t>
            </a:r>
            <a:r>
              <a:rPr lang="nb-NO" b="1" dirty="0" err="1">
                <a:latin typeface="Source Sans Pro" panose="020B0503030403020204" pitchFamily="34" charset="0"/>
              </a:rPr>
              <a:t>yourself</a:t>
            </a:r>
            <a:r>
              <a:rPr lang="nb-NO" b="1" dirty="0">
                <a:latin typeface="Source Sans Pro" panose="020B0503030403020204" pitchFamily="34" charset="0"/>
              </a:rPr>
              <a:t> </a:t>
            </a:r>
            <a:r>
              <a:rPr lang="nb-NO" b="1" dirty="0" err="1">
                <a:latin typeface="Source Sans Pro" panose="020B0503030403020204" pitchFamily="34" charset="0"/>
              </a:rPr>
              <a:t>familiar</a:t>
            </a:r>
            <a:r>
              <a:rPr lang="nb-NO" b="1" dirty="0">
                <a:latin typeface="Source Sans Pro" panose="020B0503030403020204" pitchFamily="34" charset="0"/>
              </a:rPr>
              <a:t> </a:t>
            </a:r>
            <a:r>
              <a:rPr lang="nb-NO" b="1" dirty="0" err="1">
                <a:latin typeface="Source Sans Pro" panose="020B0503030403020204" pitchFamily="34" charset="0"/>
              </a:rPr>
              <a:t>with</a:t>
            </a:r>
            <a:endParaRPr lang="nb-NO" b="1" dirty="0"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>
                <a:latin typeface="Source Sans Pro" panose="020B0503030403020204" pitchFamily="34" charset="0"/>
              </a:rPr>
              <a:t>Evacuation</a:t>
            </a:r>
            <a:r>
              <a:rPr lang="nb-NO" sz="1400" dirty="0">
                <a:latin typeface="Source Sans Pro" panose="020B0503030403020204" pitchFamily="34" charset="0"/>
              </a:rPr>
              <a:t> </a:t>
            </a:r>
            <a:r>
              <a:rPr lang="nb-NO" sz="1400" dirty="0" err="1">
                <a:latin typeface="Source Sans Pro" panose="020B0503030403020204" pitchFamily="34" charset="0"/>
              </a:rPr>
              <a:t>routs</a:t>
            </a:r>
            <a:endParaRPr lang="nb-NO" sz="1400" dirty="0"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>
                <a:latin typeface="Source Sans Pro" panose="020B0503030403020204" pitchFamily="34" charset="0"/>
              </a:rPr>
              <a:t>Nearest</a:t>
            </a:r>
            <a:r>
              <a:rPr lang="nb-NO" sz="1400" dirty="0">
                <a:latin typeface="Source Sans Pro" panose="020B0503030403020204" pitchFamily="34" charset="0"/>
              </a:rPr>
              <a:t> manual fire alarm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Source Sans Pro" panose="020B0503030403020204" pitchFamily="34" charset="0"/>
              </a:rPr>
              <a:t>Fire </a:t>
            </a:r>
            <a:r>
              <a:rPr lang="nb-NO" sz="1400" dirty="0" err="1">
                <a:latin typeface="Source Sans Pro" panose="020B0503030403020204" pitchFamily="34" charset="0"/>
              </a:rPr>
              <a:t>extinguishers</a:t>
            </a:r>
            <a:endParaRPr lang="nb-NO" sz="1400" dirty="0"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Source Sans Pro" panose="020B0503030403020204" pitchFamily="34" charset="0"/>
              </a:rPr>
              <a:t>Lifts must not be used during alarms</a:t>
            </a:r>
          </a:p>
        </p:txBody>
      </p:sp>
      <p:pic>
        <p:nvPicPr>
          <p:cNvPr id="17" name="Bild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6324" y="2454730"/>
            <a:ext cx="285750" cy="304800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67" y="9277349"/>
            <a:ext cx="3124200" cy="89535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5986072" y="9725280"/>
            <a:ext cx="1689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>
                <a:latin typeface="Source Sans Pro" panose="020B0503030403020204" pitchFamily="34" charset="0"/>
              </a:rPr>
              <a:t>Rev. des2019</a:t>
            </a:r>
            <a:endParaRPr lang="nb-NO" sz="1100" dirty="0"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7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101</Words>
  <Application>Microsoft Office PowerPoint</Application>
  <PresentationFormat>Egendefinert</PresentationFormat>
  <Paragraphs>32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Office-tema</vt:lpstr>
      <vt:lpstr>PowerPoint-presentasjon</vt:lpstr>
    </vt:vector>
  </TitlesOfParts>
  <Company>Høgskolen i Østfold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Lars Erik Aas</dc:creator>
  <cp:lastModifiedBy>Lars Erik Aas</cp:lastModifiedBy>
  <cp:revision>22</cp:revision>
  <cp:lastPrinted>2019-12-20T13:07:55Z</cp:lastPrinted>
  <dcterms:created xsi:type="dcterms:W3CDTF">2019-10-16T07:20:22Z</dcterms:created>
  <dcterms:modified xsi:type="dcterms:W3CDTF">2019-12-20T13:10:13Z</dcterms:modified>
</cp:coreProperties>
</file>