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472E8-ED2D-421E-86B4-898E4CCD7723}" v="5" dt="2023-09-20T08:25:10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Helge Ansnes Schei" userId="9360cc8e-7ecd-455b-b56b-df808b057638" providerId="ADAL" clId="{EBE472E8-ED2D-421E-86B4-898E4CCD7723}"/>
    <pc:docChg chg="undo custSel addSld delSld modSld">
      <pc:chgData name="Jo Helge Ansnes Schei" userId="9360cc8e-7ecd-455b-b56b-df808b057638" providerId="ADAL" clId="{EBE472E8-ED2D-421E-86B4-898E4CCD7723}" dt="2023-09-21T07:47:51.224" v="3369" actId="20577"/>
      <pc:docMkLst>
        <pc:docMk/>
      </pc:docMkLst>
      <pc:sldChg chg="addSp delSp modSp mod modMedia modClrScheme chgLayout">
        <pc:chgData name="Jo Helge Ansnes Schei" userId="9360cc8e-7ecd-455b-b56b-df808b057638" providerId="ADAL" clId="{EBE472E8-ED2D-421E-86B4-898E4CCD7723}" dt="2023-09-20T08:25:10.509" v="3040"/>
        <pc:sldMkLst>
          <pc:docMk/>
          <pc:sldMk cId="3415480627" sldId="256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3415480627" sldId="256"/>
            <ac:spMk id="2" creationId="{4AC57F3F-F160-4F64-BD73-1A6867D665E5}"/>
          </ac:spMkLst>
        </pc:spChg>
        <pc:spChg chg="del">
          <ac:chgData name="Jo Helge Ansnes Schei" userId="9360cc8e-7ecd-455b-b56b-df808b057638" providerId="ADAL" clId="{EBE472E8-ED2D-421E-86B4-898E4CCD7723}" dt="2023-09-20T08:21:12.882" v="2835" actId="26606"/>
          <ac:spMkLst>
            <pc:docMk/>
            <pc:sldMk cId="3415480627" sldId="256"/>
            <ac:spMk id="3" creationId="{FA1B6E8D-2C4B-4EB9-9803-1FB2D5D79C51}"/>
          </ac:spMkLst>
        </pc:spChg>
        <pc:picChg chg="add mod">
          <ac:chgData name="Jo Helge Ansnes Schei" userId="9360cc8e-7ecd-455b-b56b-df808b057638" providerId="ADAL" clId="{EBE472E8-ED2D-421E-86B4-898E4CCD7723}" dt="2023-09-20T08:21:14.798" v="2837"/>
          <ac:picMkLst>
            <pc:docMk/>
            <pc:sldMk cId="3415480627" sldId="256"/>
            <ac:picMk id="5" creationId="{4C0D36E8-A3D8-AA69-B9E9-AE272E3E2427}"/>
          </ac:picMkLst>
        </pc:picChg>
      </pc:sldChg>
      <pc:sldChg chg="addSp delSp modSp new mod setBg">
        <pc:chgData name="Jo Helge Ansnes Schei" userId="9360cc8e-7ecd-455b-b56b-df808b057638" providerId="ADAL" clId="{EBE472E8-ED2D-421E-86B4-898E4CCD7723}" dt="2023-09-20T08:25:18.051" v="3041" actId="26606"/>
        <pc:sldMkLst>
          <pc:docMk/>
          <pc:sldMk cId="3480539613" sldId="257"/>
        </pc:sldMkLst>
        <pc:spChg chg="del">
          <ac:chgData name="Jo Helge Ansnes Schei" userId="9360cc8e-7ecd-455b-b56b-df808b057638" providerId="ADAL" clId="{EBE472E8-ED2D-421E-86B4-898E4CCD7723}" dt="2023-08-15T08:57:28.556" v="60" actId="26606"/>
          <ac:spMkLst>
            <pc:docMk/>
            <pc:sldMk cId="3480539613" sldId="257"/>
            <ac:spMk id="2" creationId="{DF4EF5D4-1020-CCB2-8D15-695A1647EA52}"/>
          </ac:spMkLst>
        </pc:spChg>
        <pc:spChg chg="add del">
          <ac:chgData name="Jo Helge Ansnes Schei" userId="9360cc8e-7ecd-455b-b56b-df808b057638" providerId="ADAL" clId="{EBE472E8-ED2D-421E-86B4-898E4CCD7723}" dt="2023-08-15T08:57:25.614" v="59" actId="22"/>
          <ac:spMkLst>
            <pc:docMk/>
            <pc:sldMk cId="3480539613" sldId="257"/>
            <ac:spMk id="3" creationId="{F9BC554D-F366-0C13-0503-32C6D24316EF}"/>
          </ac:spMkLst>
        </pc:spChg>
        <pc:spChg chg="add del mod">
          <ac:chgData name="Jo Helge Ansnes Schei" userId="9360cc8e-7ecd-455b-b56b-df808b057638" providerId="ADAL" clId="{EBE472E8-ED2D-421E-86B4-898E4CCD7723}" dt="2023-08-15T08:57:05.355" v="58"/>
          <ac:spMkLst>
            <pc:docMk/>
            <pc:sldMk cId="3480539613" sldId="257"/>
            <ac:spMk id="4" creationId="{DBAB8743-E383-49A8-09C8-19FAF2E8310B}"/>
          </ac:spMkLst>
        </pc:spChg>
        <pc:spChg chg="add">
          <ac:chgData name="Jo Helge Ansnes Schei" userId="9360cc8e-7ecd-455b-b56b-df808b057638" providerId="ADAL" clId="{EBE472E8-ED2D-421E-86B4-898E4CCD7723}" dt="2023-09-20T08:25:18.051" v="3041" actId="26606"/>
          <ac:spMkLst>
            <pc:docMk/>
            <pc:sldMk cId="3480539613" sldId="257"/>
            <ac:spMk id="11" creationId="{AB8C311F-7253-4AED-9701-7FC0708C41C7}"/>
          </ac:spMkLst>
        </pc:spChg>
        <pc:spChg chg="add">
          <ac:chgData name="Jo Helge Ansnes Schei" userId="9360cc8e-7ecd-455b-b56b-df808b057638" providerId="ADAL" clId="{EBE472E8-ED2D-421E-86B4-898E4CCD7723}" dt="2023-09-20T08:25:18.051" v="3041" actId="26606"/>
          <ac:spMkLst>
            <pc:docMk/>
            <pc:sldMk cId="3480539613" sldId="257"/>
            <ac:spMk id="13" creationId="{E2384209-CB15-4CDF-9D31-C44FD9A3F20D}"/>
          </ac:spMkLst>
        </pc:spChg>
        <pc:spChg chg="add">
          <ac:chgData name="Jo Helge Ansnes Schei" userId="9360cc8e-7ecd-455b-b56b-df808b057638" providerId="ADAL" clId="{EBE472E8-ED2D-421E-86B4-898E4CCD7723}" dt="2023-09-20T08:25:18.051" v="3041" actId="26606"/>
          <ac:spMkLst>
            <pc:docMk/>
            <pc:sldMk cId="3480539613" sldId="257"/>
            <ac:spMk id="15" creationId="{2633B3B5-CC90-43F0-8714-D31D1F3F0209}"/>
          </ac:spMkLst>
        </pc:spChg>
        <pc:spChg chg="add">
          <ac:chgData name="Jo Helge Ansnes Schei" userId="9360cc8e-7ecd-455b-b56b-df808b057638" providerId="ADAL" clId="{EBE472E8-ED2D-421E-86B4-898E4CCD7723}" dt="2023-09-20T08:25:18.051" v="3041" actId="26606"/>
          <ac:spMkLst>
            <pc:docMk/>
            <pc:sldMk cId="3480539613" sldId="257"/>
            <ac:spMk id="17" creationId="{A8D57A06-A426-446D-B02C-A2DC6B62E45E}"/>
          </ac:spMkLst>
        </pc:spChg>
        <pc:picChg chg="add mod ord">
          <ac:chgData name="Jo Helge Ansnes Schei" userId="9360cc8e-7ecd-455b-b56b-df808b057638" providerId="ADAL" clId="{EBE472E8-ED2D-421E-86B4-898E4CCD7723}" dt="2023-09-20T08:25:18.051" v="3041" actId="26606"/>
          <ac:picMkLst>
            <pc:docMk/>
            <pc:sldMk cId="3480539613" sldId="257"/>
            <ac:picMk id="6" creationId="{B307FF31-576F-7791-96BF-DB010F52E842}"/>
          </ac:picMkLst>
        </pc:picChg>
      </pc:sldChg>
      <pc:sldChg chg="addSp delSp modSp new mod setBg modAnim">
        <pc:chgData name="Jo Helge Ansnes Schei" userId="9360cc8e-7ecd-455b-b56b-df808b057638" providerId="ADAL" clId="{EBE472E8-ED2D-421E-86B4-898E4CCD7723}" dt="2023-09-20T08:25:51.889" v="3044" actId="26606"/>
        <pc:sldMkLst>
          <pc:docMk/>
          <pc:sldMk cId="1586259615" sldId="258"/>
        </pc:sldMkLst>
        <pc:spChg chg="mod">
          <ac:chgData name="Jo Helge Ansnes Schei" userId="9360cc8e-7ecd-455b-b56b-df808b057638" providerId="ADAL" clId="{EBE472E8-ED2D-421E-86B4-898E4CCD7723}" dt="2023-09-20T08:25:51.889" v="3044" actId="26606"/>
          <ac:spMkLst>
            <pc:docMk/>
            <pc:sldMk cId="1586259615" sldId="258"/>
            <ac:spMk id="2" creationId="{56CA439E-7100-FF94-3300-5AB921C998CC}"/>
          </ac:spMkLst>
        </pc:spChg>
        <pc:spChg chg="mod">
          <ac:chgData name="Jo Helge Ansnes Schei" userId="9360cc8e-7ecd-455b-b56b-df808b057638" providerId="ADAL" clId="{EBE472E8-ED2D-421E-86B4-898E4CCD7723}" dt="2023-09-20T08:25:51.889" v="3044" actId="26606"/>
          <ac:spMkLst>
            <pc:docMk/>
            <pc:sldMk cId="1586259615" sldId="258"/>
            <ac:spMk id="3" creationId="{A83AEA79-E1A3-5CBF-B077-693D845E755D}"/>
          </ac:spMkLst>
        </pc:spChg>
        <pc:spChg chg="add del">
          <ac:chgData name="Jo Helge Ansnes Schei" userId="9360cc8e-7ecd-455b-b56b-df808b057638" providerId="ADAL" clId="{EBE472E8-ED2D-421E-86B4-898E4CCD7723}" dt="2023-09-20T08:25:51.881" v="3043" actId="26606"/>
          <ac:spMkLst>
            <pc:docMk/>
            <pc:sldMk cId="1586259615" sldId="258"/>
            <ac:spMk id="8" creationId="{1B15ED52-F352-441B-82BF-E0EA34836D08}"/>
          </ac:spMkLst>
        </pc:spChg>
        <pc:spChg chg="add del">
          <ac:chgData name="Jo Helge Ansnes Schei" userId="9360cc8e-7ecd-455b-b56b-df808b057638" providerId="ADAL" clId="{EBE472E8-ED2D-421E-86B4-898E4CCD7723}" dt="2023-09-20T08:25:51.881" v="3043" actId="26606"/>
          <ac:spMkLst>
            <pc:docMk/>
            <pc:sldMk cId="1586259615" sldId="258"/>
            <ac:spMk id="10" creationId="{3B2E3793-BFE6-45A2-9B7B-E18844431C99}"/>
          </ac:spMkLst>
        </pc:spChg>
        <pc:spChg chg="add del">
          <ac:chgData name="Jo Helge Ansnes Schei" userId="9360cc8e-7ecd-455b-b56b-df808b057638" providerId="ADAL" clId="{EBE472E8-ED2D-421E-86B4-898E4CCD7723}" dt="2023-09-20T08:25:51.881" v="3043" actId="26606"/>
          <ac:spMkLst>
            <pc:docMk/>
            <pc:sldMk cId="1586259615" sldId="258"/>
            <ac:spMk id="12" creationId="{BC4C4868-CB8F-4AF9-9CDB-8108F2C19B67}"/>
          </ac:spMkLst>
        </pc:spChg>
        <pc:spChg chg="add del">
          <ac:chgData name="Jo Helge Ansnes Schei" userId="9360cc8e-7ecd-455b-b56b-df808b057638" providerId="ADAL" clId="{EBE472E8-ED2D-421E-86B4-898E4CCD7723}" dt="2023-09-20T08:25:51.881" v="3043" actId="26606"/>
          <ac:spMkLst>
            <pc:docMk/>
            <pc:sldMk cId="1586259615" sldId="258"/>
            <ac:spMk id="14" creationId="{375E0459-6403-40CD-989D-56A4407CA12E}"/>
          </ac:spMkLst>
        </pc:spChg>
        <pc:spChg chg="add del">
          <ac:chgData name="Jo Helge Ansnes Schei" userId="9360cc8e-7ecd-455b-b56b-df808b057638" providerId="ADAL" clId="{EBE472E8-ED2D-421E-86B4-898E4CCD7723}" dt="2023-09-20T08:25:51.881" v="3043" actId="26606"/>
          <ac:spMkLst>
            <pc:docMk/>
            <pc:sldMk cId="1586259615" sldId="258"/>
            <ac:spMk id="16" creationId="{53E5B1A8-3AC9-4BD1-9BBC-78CA94F2D1BA}"/>
          </ac:spMkLst>
        </pc:spChg>
        <pc:spChg chg="add del">
          <ac:chgData name="Jo Helge Ansnes Schei" userId="9360cc8e-7ecd-455b-b56b-df808b057638" providerId="ADAL" clId="{EBE472E8-ED2D-421E-86B4-898E4CCD7723}" dt="2023-09-20T08:25:51.881" v="3043" actId="26606"/>
          <ac:spMkLst>
            <pc:docMk/>
            <pc:sldMk cId="1586259615" sldId="258"/>
            <ac:spMk id="18" creationId="{B3FA1AAC-C1ED-4F77-BFA4-BE80FC0AC795}"/>
          </ac:spMkLst>
        </pc:spChg>
        <pc:spChg chg="add">
          <ac:chgData name="Jo Helge Ansnes Schei" userId="9360cc8e-7ecd-455b-b56b-df808b057638" providerId="ADAL" clId="{EBE472E8-ED2D-421E-86B4-898E4CCD7723}" dt="2023-09-20T08:25:51.889" v="3044" actId="26606"/>
          <ac:spMkLst>
            <pc:docMk/>
            <pc:sldMk cId="1586259615" sldId="258"/>
            <ac:spMk id="20" creationId="{1B15ED52-F352-441B-82BF-E0EA34836D08}"/>
          </ac:spMkLst>
        </pc:spChg>
        <pc:spChg chg="add">
          <ac:chgData name="Jo Helge Ansnes Schei" userId="9360cc8e-7ecd-455b-b56b-df808b057638" providerId="ADAL" clId="{EBE472E8-ED2D-421E-86B4-898E4CCD7723}" dt="2023-09-20T08:25:51.889" v="3044" actId="26606"/>
          <ac:spMkLst>
            <pc:docMk/>
            <pc:sldMk cId="1586259615" sldId="258"/>
            <ac:spMk id="21" creationId="{3B2E3793-BFE6-45A2-9B7B-E18844431C99}"/>
          </ac:spMkLst>
        </pc:spChg>
        <pc:spChg chg="add">
          <ac:chgData name="Jo Helge Ansnes Schei" userId="9360cc8e-7ecd-455b-b56b-df808b057638" providerId="ADAL" clId="{EBE472E8-ED2D-421E-86B4-898E4CCD7723}" dt="2023-09-20T08:25:51.889" v="3044" actId="26606"/>
          <ac:spMkLst>
            <pc:docMk/>
            <pc:sldMk cId="1586259615" sldId="258"/>
            <ac:spMk id="22" creationId="{BC4C4868-CB8F-4AF9-9CDB-8108F2C19B67}"/>
          </ac:spMkLst>
        </pc:spChg>
        <pc:spChg chg="add">
          <ac:chgData name="Jo Helge Ansnes Schei" userId="9360cc8e-7ecd-455b-b56b-df808b057638" providerId="ADAL" clId="{EBE472E8-ED2D-421E-86B4-898E4CCD7723}" dt="2023-09-20T08:25:51.889" v="3044" actId="26606"/>
          <ac:spMkLst>
            <pc:docMk/>
            <pc:sldMk cId="1586259615" sldId="258"/>
            <ac:spMk id="23" creationId="{375E0459-6403-40CD-989D-56A4407CA12E}"/>
          </ac:spMkLst>
        </pc:spChg>
        <pc:spChg chg="add">
          <ac:chgData name="Jo Helge Ansnes Schei" userId="9360cc8e-7ecd-455b-b56b-df808b057638" providerId="ADAL" clId="{EBE472E8-ED2D-421E-86B4-898E4CCD7723}" dt="2023-09-20T08:25:51.889" v="3044" actId="26606"/>
          <ac:spMkLst>
            <pc:docMk/>
            <pc:sldMk cId="1586259615" sldId="258"/>
            <ac:spMk id="24" creationId="{53E5B1A8-3AC9-4BD1-9BBC-78CA94F2D1BA}"/>
          </ac:spMkLst>
        </pc:spChg>
      </pc:sldChg>
      <pc:sldChg chg="addSp delSp modSp new mod modClrScheme chgLayout">
        <pc:chgData name="Jo Helge Ansnes Schei" userId="9360cc8e-7ecd-455b-b56b-df808b057638" providerId="ADAL" clId="{EBE472E8-ED2D-421E-86B4-898E4CCD7723}" dt="2023-09-20T08:25:10.509" v="3040"/>
        <pc:sldMkLst>
          <pc:docMk/>
          <pc:sldMk cId="1726564667" sldId="259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1726564667" sldId="259"/>
            <ac:spMk id="2" creationId="{35981867-8DE9-A8B7-3430-868CFC174F5A}"/>
          </ac:spMkLst>
        </pc:spChg>
        <pc:spChg chg="del mod">
          <ac:chgData name="Jo Helge Ansnes Schei" userId="9360cc8e-7ecd-455b-b56b-df808b057638" providerId="ADAL" clId="{EBE472E8-ED2D-421E-86B4-898E4CCD7723}" dt="2023-09-20T08:20:54.061" v="2834" actId="26606"/>
          <ac:spMkLst>
            <pc:docMk/>
            <pc:sldMk cId="1726564667" sldId="259"/>
            <ac:spMk id="3" creationId="{EAC9872D-E4E9-2E0E-9398-4E6A3A26E80D}"/>
          </ac:spMkLst>
        </pc:spChg>
        <pc:spChg chg="add 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1726564667" sldId="259"/>
            <ac:spMk id="9" creationId="{022DFD08-09CD-EF70-7A04-2C4492DECC62}"/>
          </ac:spMkLst>
        </pc:spChg>
        <pc:graphicFrameChg chg="add mod">
          <ac:chgData name="Jo Helge Ansnes Schei" userId="9360cc8e-7ecd-455b-b56b-df808b057638" providerId="ADAL" clId="{EBE472E8-ED2D-421E-86B4-898E4CCD7723}" dt="2023-09-20T08:20:54.061" v="2834" actId="26606"/>
          <ac:graphicFrameMkLst>
            <pc:docMk/>
            <pc:sldMk cId="1726564667" sldId="259"/>
            <ac:graphicFrameMk id="5" creationId="{E9D78465-1B45-88DD-EC75-40C95A81934A}"/>
          </ac:graphicFrameMkLst>
        </pc:graphicFrameChg>
      </pc:sldChg>
      <pc:sldChg chg="modSp new mod">
        <pc:chgData name="Jo Helge Ansnes Schei" userId="9360cc8e-7ecd-455b-b56b-df808b057638" providerId="ADAL" clId="{EBE472E8-ED2D-421E-86B4-898E4CCD7723}" dt="2023-09-20T08:25:10.509" v="3040"/>
        <pc:sldMkLst>
          <pc:docMk/>
          <pc:sldMk cId="3283019235" sldId="260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3283019235" sldId="260"/>
            <ac:spMk id="2" creationId="{93F1159C-9B87-0878-4E48-31BB895CB85D}"/>
          </ac:spMkLst>
        </pc:spChg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3283019235" sldId="260"/>
            <ac:spMk id="3" creationId="{948D695E-A5A8-40CA-3E0D-7BD2AC88875A}"/>
          </ac:spMkLst>
        </pc:spChg>
      </pc:sldChg>
      <pc:sldChg chg="addSp delSp modSp new mod">
        <pc:chgData name="Jo Helge Ansnes Schei" userId="9360cc8e-7ecd-455b-b56b-df808b057638" providerId="ADAL" clId="{EBE472E8-ED2D-421E-86B4-898E4CCD7723}" dt="2023-09-20T08:25:10.509" v="3040"/>
        <pc:sldMkLst>
          <pc:docMk/>
          <pc:sldMk cId="2409402286" sldId="261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2409402286" sldId="261"/>
            <ac:spMk id="2" creationId="{BA396F16-F2C0-DB64-BA4F-78D492C6BA49}"/>
          </ac:spMkLst>
        </pc:spChg>
        <pc:spChg chg="del">
          <ac:chgData name="Jo Helge Ansnes Schei" userId="9360cc8e-7ecd-455b-b56b-df808b057638" providerId="ADAL" clId="{EBE472E8-ED2D-421E-86B4-898E4CCD7723}" dt="2023-09-18T07:32:33.160" v="2550" actId="26606"/>
          <ac:spMkLst>
            <pc:docMk/>
            <pc:sldMk cId="2409402286" sldId="261"/>
            <ac:spMk id="3" creationId="{EC8C8092-11F5-BEDA-2852-4E69D631DDC1}"/>
          </ac:spMkLst>
        </pc:spChg>
        <pc:picChg chg="add">
          <ac:chgData name="Jo Helge Ansnes Schei" userId="9360cc8e-7ecd-455b-b56b-df808b057638" providerId="ADAL" clId="{EBE472E8-ED2D-421E-86B4-898E4CCD7723}" dt="2023-09-18T07:32:33.160" v="2550" actId="26606"/>
          <ac:picMkLst>
            <pc:docMk/>
            <pc:sldMk cId="2409402286" sldId="261"/>
            <ac:picMk id="5" creationId="{63104B25-2F27-4861-25D3-B8C5457A8588}"/>
          </ac:picMkLst>
        </pc:picChg>
      </pc:sldChg>
      <pc:sldChg chg="modSp new del mod">
        <pc:chgData name="Jo Helge Ansnes Schei" userId="9360cc8e-7ecd-455b-b56b-df808b057638" providerId="ADAL" clId="{EBE472E8-ED2D-421E-86B4-898E4CCD7723}" dt="2023-09-15T10:55:15.228" v="1480" actId="2696"/>
        <pc:sldMkLst>
          <pc:docMk/>
          <pc:sldMk cId="3554374254" sldId="262"/>
        </pc:sldMkLst>
        <pc:spChg chg="mod">
          <ac:chgData name="Jo Helge Ansnes Schei" userId="9360cc8e-7ecd-455b-b56b-df808b057638" providerId="ADAL" clId="{EBE472E8-ED2D-421E-86B4-898E4CCD7723}" dt="2023-09-05T07:04:22.044" v="837" actId="313"/>
          <ac:spMkLst>
            <pc:docMk/>
            <pc:sldMk cId="3554374254" sldId="262"/>
            <ac:spMk id="2" creationId="{86C43345-7B08-ED9C-A6EF-40628BC7CBBF}"/>
          </ac:spMkLst>
        </pc:spChg>
      </pc:sldChg>
      <pc:sldChg chg="addSp delSp modSp new mod">
        <pc:chgData name="Jo Helge Ansnes Schei" userId="9360cc8e-7ecd-455b-b56b-df808b057638" providerId="ADAL" clId="{EBE472E8-ED2D-421E-86B4-898E4CCD7723}" dt="2023-09-20T08:25:10.509" v="3040"/>
        <pc:sldMkLst>
          <pc:docMk/>
          <pc:sldMk cId="2013574218" sldId="263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2013574218" sldId="263"/>
            <ac:spMk id="2" creationId="{242699C8-19C2-C43C-E610-999C0CCCB4D0}"/>
          </ac:spMkLst>
        </pc:spChg>
        <pc:spChg chg="del">
          <ac:chgData name="Jo Helge Ansnes Schei" userId="9360cc8e-7ecd-455b-b56b-df808b057638" providerId="ADAL" clId="{EBE472E8-ED2D-421E-86B4-898E4CCD7723}" dt="2023-09-05T07:40:54.546" v="870" actId="22"/>
          <ac:spMkLst>
            <pc:docMk/>
            <pc:sldMk cId="2013574218" sldId="263"/>
            <ac:spMk id="3" creationId="{8230BB28-D279-FD7B-FE99-134ECE0CC48E}"/>
          </ac:spMkLst>
        </pc:spChg>
        <pc:spChg chg="add del mod">
          <ac:chgData name="Jo Helge Ansnes Schei" userId="9360cc8e-7ecd-455b-b56b-df808b057638" providerId="ADAL" clId="{EBE472E8-ED2D-421E-86B4-898E4CCD7723}" dt="2023-09-15T11:15:19.392" v="1593" actId="26606"/>
          <ac:spMkLst>
            <pc:docMk/>
            <pc:sldMk cId="2013574218" sldId="263"/>
            <ac:spMk id="4" creationId="{49666FD9-9178-F8AF-331B-BDC543FA7DF7}"/>
          </ac:spMkLst>
        </pc:spChg>
        <pc:picChg chg="add del mod ord">
          <ac:chgData name="Jo Helge Ansnes Schei" userId="9360cc8e-7ecd-455b-b56b-df808b057638" providerId="ADAL" clId="{EBE472E8-ED2D-421E-86B4-898E4CCD7723}" dt="2023-09-15T11:15:15.341" v="1591" actId="478"/>
          <ac:picMkLst>
            <pc:docMk/>
            <pc:sldMk cId="2013574218" sldId="263"/>
            <ac:picMk id="5" creationId="{7FC41A7C-2AD8-8F3C-F6AB-662C12F57CD6}"/>
          </ac:picMkLst>
        </pc:picChg>
        <pc:picChg chg="add mod">
          <ac:chgData name="Jo Helge Ansnes Schei" userId="9360cc8e-7ecd-455b-b56b-df808b057638" providerId="ADAL" clId="{EBE472E8-ED2D-421E-86B4-898E4CCD7723}" dt="2023-09-15T11:15:19.392" v="1593" actId="26606"/>
          <ac:picMkLst>
            <pc:docMk/>
            <pc:sldMk cId="2013574218" sldId="263"/>
            <ac:picMk id="7" creationId="{CDD9F25D-9A2B-C5ED-7338-F9A0CF5DB957}"/>
          </ac:picMkLst>
        </pc:picChg>
      </pc:sldChg>
      <pc:sldChg chg="modSp new mod">
        <pc:chgData name="Jo Helge Ansnes Schei" userId="9360cc8e-7ecd-455b-b56b-df808b057638" providerId="ADAL" clId="{EBE472E8-ED2D-421E-86B4-898E4CCD7723}" dt="2023-09-20T08:25:10.509" v="3040"/>
        <pc:sldMkLst>
          <pc:docMk/>
          <pc:sldMk cId="275812969" sldId="264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275812969" sldId="264"/>
            <ac:spMk id="2" creationId="{4A75BE02-387E-2593-15E1-A9836804AA92}"/>
          </ac:spMkLst>
        </pc:spChg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275812969" sldId="264"/>
            <ac:spMk id="3" creationId="{A2C50DEF-ED08-8C37-487B-AB5D8B97F968}"/>
          </ac:spMkLst>
        </pc:spChg>
      </pc:sldChg>
      <pc:sldChg chg="modSp new mod">
        <pc:chgData name="Jo Helge Ansnes Schei" userId="9360cc8e-7ecd-455b-b56b-df808b057638" providerId="ADAL" clId="{EBE472E8-ED2D-421E-86B4-898E4CCD7723}" dt="2023-09-20T08:25:10.509" v="3040"/>
        <pc:sldMkLst>
          <pc:docMk/>
          <pc:sldMk cId="889979546" sldId="265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889979546" sldId="265"/>
            <ac:spMk id="2" creationId="{B099DE9D-8DEC-5880-79A7-E41FA1521A54}"/>
          </ac:spMkLst>
        </pc:spChg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889979546" sldId="265"/>
            <ac:spMk id="3" creationId="{23B9038A-BACD-3022-3CAA-206BE2DC4A8B}"/>
          </ac:spMkLst>
        </pc:spChg>
      </pc:sldChg>
      <pc:sldChg chg="addSp modSp new mod">
        <pc:chgData name="Jo Helge Ansnes Schei" userId="9360cc8e-7ecd-455b-b56b-df808b057638" providerId="ADAL" clId="{EBE472E8-ED2D-421E-86B4-898E4CCD7723}" dt="2023-09-20T08:25:10.509" v="3040"/>
        <pc:sldMkLst>
          <pc:docMk/>
          <pc:sldMk cId="1665526789" sldId="266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1665526789" sldId="266"/>
            <ac:spMk id="2" creationId="{2A30A5D6-BC69-21E7-9973-6DDD3FDD79C8}"/>
          </ac:spMkLst>
        </pc:spChg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1665526789" sldId="266"/>
            <ac:spMk id="3" creationId="{AD6E85AF-3690-EA50-EC28-1231C5D13CFB}"/>
          </ac:spMkLst>
        </pc:spChg>
        <pc:picChg chg="add">
          <ac:chgData name="Jo Helge Ansnes Schei" userId="9360cc8e-7ecd-455b-b56b-df808b057638" providerId="ADAL" clId="{EBE472E8-ED2D-421E-86B4-898E4CCD7723}" dt="2023-09-07T13:25:17.735" v="1479" actId="22"/>
          <ac:picMkLst>
            <pc:docMk/>
            <pc:sldMk cId="1665526789" sldId="266"/>
            <ac:picMk id="5" creationId="{E7C16682-F3AE-8940-213C-9C1EBE17541B}"/>
          </ac:picMkLst>
        </pc:picChg>
      </pc:sldChg>
      <pc:sldChg chg="addSp modSp new mod setBg">
        <pc:chgData name="Jo Helge Ansnes Schei" userId="9360cc8e-7ecd-455b-b56b-df808b057638" providerId="ADAL" clId="{EBE472E8-ED2D-421E-86B4-898E4CCD7723}" dt="2023-09-20T08:27:11.566" v="3045" actId="26606"/>
        <pc:sldMkLst>
          <pc:docMk/>
          <pc:sldMk cId="4089826424" sldId="267"/>
        </pc:sldMkLst>
        <pc:spChg chg="mod">
          <ac:chgData name="Jo Helge Ansnes Schei" userId="9360cc8e-7ecd-455b-b56b-df808b057638" providerId="ADAL" clId="{EBE472E8-ED2D-421E-86B4-898E4CCD7723}" dt="2023-09-20T08:27:11.566" v="3045" actId="26606"/>
          <ac:spMkLst>
            <pc:docMk/>
            <pc:sldMk cId="4089826424" sldId="267"/>
            <ac:spMk id="2" creationId="{9B4504AF-9B71-D6F1-E8D7-338A1ED8BE53}"/>
          </ac:spMkLst>
        </pc:spChg>
        <pc:spChg chg="mod">
          <ac:chgData name="Jo Helge Ansnes Schei" userId="9360cc8e-7ecd-455b-b56b-df808b057638" providerId="ADAL" clId="{EBE472E8-ED2D-421E-86B4-898E4CCD7723}" dt="2023-09-20T08:27:11.566" v="3045" actId="26606"/>
          <ac:spMkLst>
            <pc:docMk/>
            <pc:sldMk cId="4089826424" sldId="267"/>
            <ac:spMk id="3" creationId="{F4EC5C3D-7A81-A779-88F5-1015E97327E1}"/>
          </ac:spMkLst>
        </pc:spChg>
        <pc:spChg chg="add">
          <ac:chgData name="Jo Helge Ansnes Schei" userId="9360cc8e-7ecd-455b-b56b-df808b057638" providerId="ADAL" clId="{EBE472E8-ED2D-421E-86B4-898E4CCD7723}" dt="2023-09-20T08:27:11.566" v="3045" actId="26606"/>
          <ac:spMkLst>
            <pc:docMk/>
            <pc:sldMk cId="4089826424" sldId="267"/>
            <ac:spMk id="8" creationId="{1B15ED52-F352-441B-82BF-E0EA34836D08}"/>
          </ac:spMkLst>
        </pc:spChg>
        <pc:spChg chg="add">
          <ac:chgData name="Jo Helge Ansnes Schei" userId="9360cc8e-7ecd-455b-b56b-df808b057638" providerId="ADAL" clId="{EBE472E8-ED2D-421E-86B4-898E4CCD7723}" dt="2023-09-20T08:27:11.566" v="3045" actId="26606"/>
          <ac:spMkLst>
            <pc:docMk/>
            <pc:sldMk cId="4089826424" sldId="267"/>
            <ac:spMk id="10" creationId="{3B2E3793-BFE6-45A2-9B7B-E18844431C99}"/>
          </ac:spMkLst>
        </pc:spChg>
        <pc:spChg chg="add">
          <ac:chgData name="Jo Helge Ansnes Schei" userId="9360cc8e-7ecd-455b-b56b-df808b057638" providerId="ADAL" clId="{EBE472E8-ED2D-421E-86B4-898E4CCD7723}" dt="2023-09-20T08:27:11.566" v="3045" actId="26606"/>
          <ac:spMkLst>
            <pc:docMk/>
            <pc:sldMk cId="4089826424" sldId="267"/>
            <ac:spMk id="12" creationId="{BC4C4868-CB8F-4AF9-9CDB-8108F2C19B67}"/>
          </ac:spMkLst>
        </pc:spChg>
        <pc:spChg chg="add">
          <ac:chgData name="Jo Helge Ansnes Schei" userId="9360cc8e-7ecd-455b-b56b-df808b057638" providerId="ADAL" clId="{EBE472E8-ED2D-421E-86B4-898E4CCD7723}" dt="2023-09-20T08:27:11.566" v="3045" actId="26606"/>
          <ac:spMkLst>
            <pc:docMk/>
            <pc:sldMk cId="4089826424" sldId="267"/>
            <ac:spMk id="14" creationId="{375E0459-6403-40CD-989D-56A4407CA12E}"/>
          </ac:spMkLst>
        </pc:spChg>
        <pc:spChg chg="add">
          <ac:chgData name="Jo Helge Ansnes Schei" userId="9360cc8e-7ecd-455b-b56b-df808b057638" providerId="ADAL" clId="{EBE472E8-ED2D-421E-86B4-898E4CCD7723}" dt="2023-09-20T08:27:11.566" v="3045" actId="26606"/>
          <ac:spMkLst>
            <pc:docMk/>
            <pc:sldMk cId="4089826424" sldId="267"/>
            <ac:spMk id="16" creationId="{53E5B1A8-3AC9-4BD1-9BBC-78CA94F2D1BA}"/>
          </ac:spMkLst>
        </pc:spChg>
      </pc:sldChg>
      <pc:sldChg chg="modSp new mod">
        <pc:chgData name="Jo Helge Ansnes Schei" userId="9360cc8e-7ecd-455b-b56b-df808b057638" providerId="ADAL" clId="{EBE472E8-ED2D-421E-86B4-898E4CCD7723}" dt="2023-09-21T07:47:51.224" v="3369" actId="20577"/>
        <pc:sldMkLst>
          <pc:docMk/>
          <pc:sldMk cId="3344887166" sldId="268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3344887166" sldId="268"/>
            <ac:spMk id="2" creationId="{6FC37934-B802-3B05-546C-170C3506C9E1}"/>
          </ac:spMkLst>
        </pc:spChg>
        <pc:spChg chg="mod">
          <ac:chgData name="Jo Helge Ansnes Schei" userId="9360cc8e-7ecd-455b-b56b-df808b057638" providerId="ADAL" clId="{EBE472E8-ED2D-421E-86B4-898E4CCD7723}" dt="2023-09-21T07:47:51.224" v="3369" actId="20577"/>
          <ac:spMkLst>
            <pc:docMk/>
            <pc:sldMk cId="3344887166" sldId="268"/>
            <ac:spMk id="3" creationId="{D78AE622-1196-7036-A1D8-ADE066B3B75F}"/>
          </ac:spMkLst>
        </pc:spChg>
      </pc:sldChg>
      <pc:sldChg chg="addSp modSp new mod setBg">
        <pc:chgData name="Jo Helge Ansnes Schei" userId="9360cc8e-7ecd-455b-b56b-df808b057638" providerId="ADAL" clId="{EBE472E8-ED2D-421E-86B4-898E4CCD7723}" dt="2023-09-20T12:03:01.206" v="3214" actId="26606"/>
        <pc:sldMkLst>
          <pc:docMk/>
          <pc:sldMk cId="398360550" sldId="269"/>
        </pc:sldMkLst>
        <pc:spChg chg="mod">
          <ac:chgData name="Jo Helge Ansnes Schei" userId="9360cc8e-7ecd-455b-b56b-df808b057638" providerId="ADAL" clId="{EBE472E8-ED2D-421E-86B4-898E4CCD7723}" dt="2023-09-20T12:03:01.206" v="3214" actId="26606"/>
          <ac:spMkLst>
            <pc:docMk/>
            <pc:sldMk cId="398360550" sldId="269"/>
            <ac:spMk id="2" creationId="{1659DA23-F3A3-738A-E2C8-556BB9A7AF6C}"/>
          </ac:spMkLst>
        </pc:spChg>
        <pc:spChg chg="mod">
          <ac:chgData name="Jo Helge Ansnes Schei" userId="9360cc8e-7ecd-455b-b56b-df808b057638" providerId="ADAL" clId="{EBE472E8-ED2D-421E-86B4-898E4CCD7723}" dt="2023-09-20T12:03:01.206" v="3214" actId="26606"/>
          <ac:spMkLst>
            <pc:docMk/>
            <pc:sldMk cId="398360550" sldId="269"/>
            <ac:spMk id="3" creationId="{818F74F4-FC36-D3A9-BC69-E025C287A944}"/>
          </ac:spMkLst>
        </pc:spChg>
        <pc:spChg chg="add">
          <ac:chgData name="Jo Helge Ansnes Schei" userId="9360cc8e-7ecd-455b-b56b-df808b057638" providerId="ADAL" clId="{EBE472E8-ED2D-421E-86B4-898E4CCD7723}" dt="2023-09-20T12:03:01.206" v="3214" actId="26606"/>
          <ac:spMkLst>
            <pc:docMk/>
            <pc:sldMk cId="398360550" sldId="269"/>
            <ac:spMk id="8" creationId="{1B15ED52-F352-441B-82BF-E0EA34836D08}"/>
          </ac:spMkLst>
        </pc:spChg>
        <pc:spChg chg="add">
          <ac:chgData name="Jo Helge Ansnes Schei" userId="9360cc8e-7ecd-455b-b56b-df808b057638" providerId="ADAL" clId="{EBE472E8-ED2D-421E-86B4-898E4CCD7723}" dt="2023-09-20T12:03:01.206" v="3214" actId="26606"/>
          <ac:spMkLst>
            <pc:docMk/>
            <pc:sldMk cId="398360550" sldId="269"/>
            <ac:spMk id="10" creationId="{3B2E3793-BFE6-45A2-9B7B-E18844431C99}"/>
          </ac:spMkLst>
        </pc:spChg>
        <pc:spChg chg="add">
          <ac:chgData name="Jo Helge Ansnes Schei" userId="9360cc8e-7ecd-455b-b56b-df808b057638" providerId="ADAL" clId="{EBE472E8-ED2D-421E-86B4-898E4CCD7723}" dt="2023-09-20T12:03:01.206" v="3214" actId="26606"/>
          <ac:spMkLst>
            <pc:docMk/>
            <pc:sldMk cId="398360550" sldId="269"/>
            <ac:spMk id="12" creationId="{BC4C4868-CB8F-4AF9-9CDB-8108F2C19B67}"/>
          </ac:spMkLst>
        </pc:spChg>
        <pc:spChg chg="add">
          <ac:chgData name="Jo Helge Ansnes Schei" userId="9360cc8e-7ecd-455b-b56b-df808b057638" providerId="ADAL" clId="{EBE472E8-ED2D-421E-86B4-898E4CCD7723}" dt="2023-09-20T12:03:01.206" v="3214" actId="26606"/>
          <ac:spMkLst>
            <pc:docMk/>
            <pc:sldMk cId="398360550" sldId="269"/>
            <ac:spMk id="14" creationId="{375E0459-6403-40CD-989D-56A4407CA12E}"/>
          </ac:spMkLst>
        </pc:spChg>
        <pc:spChg chg="add">
          <ac:chgData name="Jo Helge Ansnes Schei" userId="9360cc8e-7ecd-455b-b56b-df808b057638" providerId="ADAL" clId="{EBE472E8-ED2D-421E-86B4-898E4CCD7723}" dt="2023-09-20T12:03:01.206" v="3214" actId="26606"/>
          <ac:spMkLst>
            <pc:docMk/>
            <pc:sldMk cId="398360550" sldId="269"/>
            <ac:spMk id="16" creationId="{53E5B1A8-3AC9-4BD1-9BBC-78CA94F2D1BA}"/>
          </ac:spMkLst>
        </pc:spChg>
      </pc:sldChg>
      <pc:sldChg chg="new del">
        <pc:chgData name="Jo Helge Ansnes Schei" userId="9360cc8e-7ecd-455b-b56b-df808b057638" providerId="ADAL" clId="{EBE472E8-ED2D-421E-86B4-898E4CCD7723}" dt="2023-09-15T11:22:05.687" v="2323" actId="680"/>
        <pc:sldMkLst>
          <pc:docMk/>
          <pc:sldMk cId="892074550" sldId="269"/>
        </pc:sldMkLst>
      </pc:sldChg>
      <pc:sldChg chg="modSp new mod">
        <pc:chgData name="Jo Helge Ansnes Schei" userId="9360cc8e-7ecd-455b-b56b-df808b057638" providerId="ADAL" clId="{EBE472E8-ED2D-421E-86B4-898E4CCD7723}" dt="2023-09-20T14:41:41.078" v="3277" actId="20577"/>
        <pc:sldMkLst>
          <pc:docMk/>
          <pc:sldMk cId="247564908" sldId="270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247564908" sldId="270"/>
            <ac:spMk id="2" creationId="{864AB81A-7792-5B1C-B702-6B0C94C7A398}"/>
          </ac:spMkLst>
        </pc:spChg>
        <pc:spChg chg="mod">
          <ac:chgData name="Jo Helge Ansnes Schei" userId="9360cc8e-7ecd-455b-b56b-df808b057638" providerId="ADAL" clId="{EBE472E8-ED2D-421E-86B4-898E4CCD7723}" dt="2023-09-20T14:41:41.078" v="3277" actId="20577"/>
          <ac:spMkLst>
            <pc:docMk/>
            <pc:sldMk cId="247564908" sldId="270"/>
            <ac:spMk id="3" creationId="{979AFDEB-0E40-8563-C27C-68E0AA6EE01B}"/>
          </ac:spMkLst>
        </pc:spChg>
      </pc:sldChg>
      <pc:sldChg chg="addSp delSp modSp new mod">
        <pc:chgData name="Jo Helge Ansnes Schei" userId="9360cc8e-7ecd-455b-b56b-df808b057638" providerId="ADAL" clId="{EBE472E8-ED2D-421E-86B4-898E4CCD7723}" dt="2023-09-20T08:25:10.509" v="3040"/>
        <pc:sldMkLst>
          <pc:docMk/>
          <pc:sldMk cId="389253341" sldId="271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389253341" sldId="271"/>
            <ac:spMk id="2" creationId="{17351793-E392-840A-0493-C90FEDC69E1A}"/>
          </ac:spMkLst>
        </pc:spChg>
        <pc:spChg chg="del">
          <ac:chgData name="Jo Helge Ansnes Schei" userId="9360cc8e-7ecd-455b-b56b-df808b057638" providerId="ADAL" clId="{EBE472E8-ED2D-421E-86B4-898E4CCD7723}" dt="2023-09-18T08:27:55.135" v="2621" actId="26606"/>
          <ac:spMkLst>
            <pc:docMk/>
            <pc:sldMk cId="389253341" sldId="271"/>
            <ac:spMk id="3" creationId="{629C8D21-65B9-8776-C5E3-EB31699C8123}"/>
          </ac:spMkLst>
        </pc:spChg>
        <pc:picChg chg="add">
          <ac:chgData name="Jo Helge Ansnes Schei" userId="9360cc8e-7ecd-455b-b56b-df808b057638" providerId="ADAL" clId="{EBE472E8-ED2D-421E-86B4-898E4CCD7723}" dt="2023-09-18T08:27:55.135" v="2621" actId="26606"/>
          <ac:picMkLst>
            <pc:docMk/>
            <pc:sldMk cId="389253341" sldId="271"/>
            <ac:picMk id="5" creationId="{96DEF604-D978-1C5E-711C-4AB8F9372223}"/>
          </ac:picMkLst>
        </pc:picChg>
      </pc:sldChg>
      <pc:sldChg chg="modSp new mod">
        <pc:chgData name="Jo Helge Ansnes Schei" userId="9360cc8e-7ecd-455b-b56b-df808b057638" providerId="ADAL" clId="{EBE472E8-ED2D-421E-86B4-898E4CCD7723}" dt="2023-09-20T08:25:10.509" v="3040"/>
        <pc:sldMkLst>
          <pc:docMk/>
          <pc:sldMk cId="1491447990" sldId="272"/>
        </pc:sldMkLst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1491447990" sldId="272"/>
            <ac:spMk id="2" creationId="{E1B281B1-E91C-1C6D-1A09-684A07A7DF93}"/>
          </ac:spMkLst>
        </pc:spChg>
        <pc:spChg chg="mod">
          <ac:chgData name="Jo Helge Ansnes Schei" userId="9360cc8e-7ecd-455b-b56b-df808b057638" providerId="ADAL" clId="{EBE472E8-ED2D-421E-86B4-898E4CCD7723}" dt="2023-09-20T08:25:10.509" v="3040"/>
          <ac:spMkLst>
            <pc:docMk/>
            <pc:sldMk cId="1491447990" sldId="272"/>
            <ac:spMk id="3" creationId="{C44AEC25-B11D-02B7-B163-BEF48DA5FA4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5AC74-1C7D-4269-89CA-956695E4EF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7AB4FC-B44C-4089-B6EB-631A6A62A4D3}">
      <dgm:prSet/>
      <dgm:spPr/>
      <dgm:t>
        <a:bodyPr/>
        <a:lstStyle/>
        <a:p>
          <a:r>
            <a:rPr lang="nb-NO"/>
            <a:t>Hvilke oppgaver engasjerer elevene til faktisk å ville kommunisere på fremmedspråket? </a:t>
          </a:r>
          <a:endParaRPr lang="en-US"/>
        </a:p>
      </dgm:t>
    </dgm:pt>
    <dgm:pt modelId="{92028AFE-4031-4E0D-B3AC-E132E0589BA7}" type="parTrans" cxnId="{0C9F061A-7F16-4B53-A901-1B233AF293CF}">
      <dgm:prSet/>
      <dgm:spPr/>
      <dgm:t>
        <a:bodyPr/>
        <a:lstStyle/>
        <a:p>
          <a:endParaRPr lang="en-US"/>
        </a:p>
      </dgm:t>
    </dgm:pt>
    <dgm:pt modelId="{471FEA02-1BFC-4C8B-966E-CB763F891D6C}" type="sibTrans" cxnId="{0C9F061A-7F16-4B53-A901-1B233AF293CF}">
      <dgm:prSet/>
      <dgm:spPr/>
      <dgm:t>
        <a:bodyPr/>
        <a:lstStyle/>
        <a:p>
          <a:endParaRPr lang="en-US"/>
        </a:p>
      </dgm:t>
    </dgm:pt>
    <dgm:pt modelId="{A7218E3B-95BD-4557-A08D-0BF4594B78C3}">
      <dgm:prSet/>
      <dgm:spPr/>
      <dgm:t>
        <a:bodyPr/>
        <a:lstStyle/>
        <a:p>
          <a:r>
            <a:rPr lang="nb-NO"/>
            <a:t>Når er det hensiktsmessig, og når er det ikke det?</a:t>
          </a:r>
          <a:endParaRPr lang="en-US"/>
        </a:p>
      </dgm:t>
    </dgm:pt>
    <dgm:pt modelId="{E0C077F1-AE78-41D1-A0CB-3A139F7834C2}" type="parTrans" cxnId="{450A3F45-7399-4377-8ADA-D2EEDDB6C83D}">
      <dgm:prSet/>
      <dgm:spPr/>
      <dgm:t>
        <a:bodyPr/>
        <a:lstStyle/>
        <a:p>
          <a:endParaRPr lang="en-US"/>
        </a:p>
      </dgm:t>
    </dgm:pt>
    <dgm:pt modelId="{CA9391AC-AFA7-477A-93FC-23BAEB20ED14}" type="sibTrans" cxnId="{450A3F45-7399-4377-8ADA-D2EEDDB6C83D}">
      <dgm:prSet/>
      <dgm:spPr/>
      <dgm:t>
        <a:bodyPr/>
        <a:lstStyle/>
        <a:p>
          <a:endParaRPr lang="en-US"/>
        </a:p>
      </dgm:t>
    </dgm:pt>
    <dgm:pt modelId="{2B092CDB-BA99-4CF0-BD88-7E7BE4B86730}" type="pres">
      <dgm:prSet presAssocID="{6085AC74-1C7D-4269-89CA-956695E4EF2C}" presName="linear" presStyleCnt="0">
        <dgm:presLayoutVars>
          <dgm:animLvl val="lvl"/>
          <dgm:resizeHandles val="exact"/>
        </dgm:presLayoutVars>
      </dgm:prSet>
      <dgm:spPr/>
    </dgm:pt>
    <dgm:pt modelId="{7ABF0F9B-74A6-49B3-BAE3-012F3ED1C930}" type="pres">
      <dgm:prSet presAssocID="{BB7AB4FC-B44C-4089-B6EB-631A6A62A4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BAA90B-C71C-448D-8BB8-0B270A1DB59A}" type="pres">
      <dgm:prSet presAssocID="{471FEA02-1BFC-4C8B-966E-CB763F891D6C}" presName="spacer" presStyleCnt="0"/>
      <dgm:spPr/>
    </dgm:pt>
    <dgm:pt modelId="{671FC313-8843-4695-9D85-9587E3944657}" type="pres">
      <dgm:prSet presAssocID="{A7218E3B-95BD-4557-A08D-0BF4594B78C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C9F061A-7F16-4B53-A901-1B233AF293CF}" srcId="{6085AC74-1C7D-4269-89CA-956695E4EF2C}" destId="{BB7AB4FC-B44C-4089-B6EB-631A6A62A4D3}" srcOrd="0" destOrd="0" parTransId="{92028AFE-4031-4E0D-B3AC-E132E0589BA7}" sibTransId="{471FEA02-1BFC-4C8B-966E-CB763F891D6C}"/>
    <dgm:cxn modelId="{83A11528-8F89-4496-AC2E-1D2A66BE8CBA}" type="presOf" srcId="{A7218E3B-95BD-4557-A08D-0BF4594B78C3}" destId="{671FC313-8843-4695-9D85-9587E3944657}" srcOrd="0" destOrd="0" presId="urn:microsoft.com/office/officeart/2005/8/layout/vList2"/>
    <dgm:cxn modelId="{BCA23E65-0FEE-4D5C-8913-9871C3FC9679}" type="presOf" srcId="{BB7AB4FC-B44C-4089-B6EB-631A6A62A4D3}" destId="{7ABF0F9B-74A6-49B3-BAE3-012F3ED1C930}" srcOrd="0" destOrd="0" presId="urn:microsoft.com/office/officeart/2005/8/layout/vList2"/>
    <dgm:cxn modelId="{450A3F45-7399-4377-8ADA-D2EEDDB6C83D}" srcId="{6085AC74-1C7D-4269-89CA-956695E4EF2C}" destId="{A7218E3B-95BD-4557-A08D-0BF4594B78C3}" srcOrd="1" destOrd="0" parTransId="{E0C077F1-AE78-41D1-A0CB-3A139F7834C2}" sibTransId="{CA9391AC-AFA7-477A-93FC-23BAEB20ED14}"/>
    <dgm:cxn modelId="{9F43AA6F-686A-482D-BAEF-9AECACFEF4A7}" type="presOf" srcId="{6085AC74-1C7D-4269-89CA-956695E4EF2C}" destId="{2B092CDB-BA99-4CF0-BD88-7E7BE4B86730}" srcOrd="0" destOrd="0" presId="urn:microsoft.com/office/officeart/2005/8/layout/vList2"/>
    <dgm:cxn modelId="{4C31F638-066D-49B4-8F3D-45F8DC951BF2}" type="presParOf" srcId="{2B092CDB-BA99-4CF0-BD88-7E7BE4B86730}" destId="{7ABF0F9B-74A6-49B3-BAE3-012F3ED1C930}" srcOrd="0" destOrd="0" presId="urn:microsoft.com/office/officeart/2005/8/layout/vList2"/>
    <dgm:cxn modelId="{B4284BCA-DA84-46FA-B5E6-4EAD4F6FAE3C}" type="presParOf" srcId="{2B092CDB-BA99-4CF0-BD88-7E7BE4B86730}" destId="{A6BAA90B-C71C-448D-8BB8-0B270A1DB59A}" srcOrd="1" destOrd="0" presId="urn:microsoft.com/office/officeart/2005/8/layout/vList2"/>
    <dgm:cxn modelId="{B08F5FEE-8041-42C8-9603-D55BC93F022F}" type="presParOf" srcId="{2B092CDB-BA99-4CF0-BD88-7E7BE4B86730}" destId="{671FC313-8843-4695-9D85-9587E39446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F0F9B-74A6-49B3-BAE3-012F3ED1C930}">
      <dsp:nvSpPr>
        <dsp:cNvPr id="0" name=""/>
        <dsp:cNvSpPr/>
      </dsp:nvSpPr>
      <dsp:spPr>
        <a:xfrm>
          <a:off x="0" y="34082"/>
          <a:ext cx="6172199" cy="2355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Hvilke oppgaver engasjerer elevene til faktisk å ville kommunisere på fremmedspråket? </a:t>
          </a:r>
          <a:endParaRPr lang="en-US" sz="3300" kern="1200"/>
        </a:p>
      </dsp:txBody>
      <dsp:txXfrm>
        <a:off x="114972" y="149054"/>
        <a:ext cx="5942255" cy="2125266"/>
      </dsp:txXfrm>
    </dsp:sp>
    <dsp:sp modelId="{671FC313-8843-4695-9D85-9587E3944657}">
      <dsp:nvSpPr>
        <dsp:cNvPr id="0" name=""/>
        <dsp:cNvSpPr/>
      </dsp:nvSpPr>
      <dsp:spPr>
        <a:xfrm>
          <a:off x="0" y="2484332"/>
          <a:ext cx="6172199" cy="2355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Når er det hensiktsmessig, og når er det ikke det?</a:t>
          </a:r>
          <a:endParaRPr lang="en-US" sz="3300" kern="1200"/>
        </a:p>
      </dsp:txBody>
      <dsp:txXfrm>
        <a:off x="114972" y="2599304"/>
        <a:ext cx="5942255" cy="212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F7A27-7B5A-A28B-78EA-1BEDE9DCD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A3C1D65-FB95-71CA-87DA-260E4319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6E5FC2-314B-3662-B8C5-4B43D93E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55D69C-EA86-5307-3D5B-FA3BB0E0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DA27B9-0793-00BE-04D1-4A456859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82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63AA4B-26C0-F103-5838-76F04603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13C0326-54B9-D39A-C827-CCE1CFD41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897B31-4360-D796-AD2B-98A3F45A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A8D3BE-4492-2156-79F3-12A4B38B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B0D84C-3927-5C28-4A6D-FE0153D9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50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2CA8D0F-9608-387B-FC00-2C538FA52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8BF54D7-6F89-8236-2127-15EEA073C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5A8E8D-E60F-7F9E-E55B-07B2D60F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DFA1C2-218E-B0D2-923A-B6DA1D92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9AD9EF-E75C-E19C-3B09-22DD0FAF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382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7A0C7C-EB52-2BB6-1E44-60891E32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00B5C4-DE02-9B8C-4D75-BAB50415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67FE9B-D12C-9A6F-2C94-8F33B3CD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3E6955-0348-25A0-5A25-451625DD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32F636-7A28-B297-8FB8-92F7599B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6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53FA66-1EA4-544C-983F-BB1B4D3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43E6CB-BA00-085A-A3CF-AF02A10D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77EAFD-7D0B-780C-AF66-A7D2CEE1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55F8F6-793A-534F-EB8B-01551DFB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A8C92E-0CFC-6065-D4EF-A14171F6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55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C5E33-7910-038E-B379-3EAE231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1A7CB-9F2C-44DA-CFA3-E0801DC45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73B0DC-2A57-464C-F91A-959436DB5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681803-BE0B-D272-F386-3AA37D79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60A70A-DF6A-739B-181C-1C5210D2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6661ACA-E17D-7E00-004D-A4B3AE79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85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91D8F1-249E-E1AE-EB4F-2C0F0244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4EE2D4-8DB1-1498-F92D-D20DC3B5D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FCC6A03-705A-42E3-03BE-F44766CB1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A547AFD-87B0-5CC0-273D-2239929D4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C0A5CFC-3026-C58D-ED6A-7347DD046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911393-9954-CE15-3494-9935BAD1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966EC2-25C7-BF43-2A2C-D0C2A737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EB069C1-FD30-8AC7-A232-F8AFA4BE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12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808751-8875-B061-E3BF-13558BB5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DAFEA01-8F65-D6D6-A9BB-411E9D9F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CFA7BE-95A9-E311-7035-069B853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FA5BDB3-AB5B-B5C9-5B3B-FDFA202A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04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F046B82-9133-25BF-241D-D2D86091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43B759C-3904-EFDA-7942-D745D811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6C52C82-804A-A0B5-C9EA-502BC7A6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16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58B22E-E4DE-ED9B-F150-ABCA1910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D73224-620E-F154-F863-CF817A48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D203B0-397F-F3DC-DE54-75B5B1CDC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1F61D7-2B5E-3AEE-F74E-23EC4837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C94837-5B8E-ED48-7B17-35982E61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F25148-1110-555D-0F11-253A630F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20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80671A-4FF6-DA15-FAA4-A7B3F368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7CAB2BC-C47A-6F43-B2E1-7216DB4EA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DC44CD-CD66-F06C-F674-579478405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0D83494-A3F1-FD0F-8B82-F6600F02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BE4D12-74FC-849D-0E8B-459AE6D4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AED01F-BC2D-2259-D469-C4791094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94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6111E9-AC66-B8FD-4A93-E9B88F32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CAAAB7-266A-D637-4996-7285D6493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B9B35D-0BA7-4C22-3B2D-62F564FC4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41D1-7822-427B-97AA-82E017ADBCA1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B7FD13-5FEC-E52E-AB08-C27F3656D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A64878-60EC-3927-C167-04A919A5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8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C57F3F-F160-4F64-BD73-1A6867D6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/>
              <a:t>Å snakke om identitet på et annet språk</a:t>
            </a:r>
          </a:p>
        </p:txBody>
      </p:sp>
      <p:pic>
        <p:nvPicPr>
          <p:cNvPr id="5" name="Video 4" descr="Megafon og fargerike tekst bobler">
            <a:extLst>
              <a:ext uri="{FF2B5EF4-FFF2-40B4-BE49-F238E27FC236}">
                <a16:creationId xmlns:a16="http://schemas.microsoft.com/office/drawing/2014/main" id="{4C0D36E8-A3D8-AA69-B9E9-AE272E3E24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6727" r="-1" b="9917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4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99DE9D-8DEC-5880-79A7-E41FA152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Gangen (kort)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B9038A-BACD-3022-3CAA-206BE2DC4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1. Tekst fra </a:t>
            </a:r>
            <a:r>
              <a:rPr lang="nb-NO" i="1" dirty="0" err="1"/>
              <a:t>Echt</a:t>
            </a:r>
            <a:r>
              <a:rPr lang="nb-NO" i="1" dirty="0"/>
              <a:t>!</a:t>
            </a:r>
            <a:r>
              <a:rPr lang="nb-NO" dirty="0"/>
              <a:t> («test» om ulike personlighetstyper)</a:t>
            </a:r>
          </a:p>
          <a:p>
            <a:pPr lvl="1"/>
            <a:r>
              <a:rPr lang="nb-NO" dirty="0"/>
              <a:t>Snakke om seg selv</a:t>
            </a:r>
          </a:p>
          <a:p>
            <a:r>
              <a:rPr lang="nb-NO" dirty="0"/>
              <a:t>2. Sang 1</a:t>
            </a:r>
          </a:p>
          <a:p>
            <a:pPr lvl="1"/>
            <a:r>
              <a:rPr lang="nb-NO" dirty="0"/>
              <a:t>Snakke om hovedperson, og sammenlikne med seg selv</a:t>
            </a:r>
          </a:p>
          <a:p>
            <a:r>
              <a:rPr lang="nb-NO" dirty="0"/>
              <a:t>3. Tekst fra </a:t>
            </a:r>
            <a:r>
              <a:rPr lang="nb-NO" i="1" dirty="0"/>
              <a:t>Disko</a:t>
            </a:r>
            <a:r>
              <a:rPr lang="nb-NO" dirty="0"/>
              <a:t> om personlighet og følelser</a:t>
            </a:r>
          </a:p>
          <a:p>
            <a:r>
              <a:rPr lang="nb-NO" dirty="0"/>
              <a:t>4. Sang 2</a:t>
            </a:r>
          </a:p>
          <a:p>
            <a:pPr lvl="1"/>
            <a:r>
              <a:rPr lang="nb-NO" dirty="0"/>
              <a:t>Snakke om hovedpersonen, og sammenlikne med seg selv og hovedperson i sang 1</a:t>
            </a:r>
          </a:p>
          <a:p>
            <a:r>
              <a:rPr lang="nb-NO" dirty="0"/>
              <a:t>5. Sang 3 og personlighetstest</a:t>
            </a:r>
          </a:p>
          <a:p>
            <a:r>
              <a:rPr lang="nb-NO" dirty="0"/>
              <a:t>6. Sang 4</a:t>
            </a:r>
          </a:p>
          <a:p>
            <a:r>
              <a:rPr lang="nb-NO" dirty="0"/>
              <a:t>7. Samtale og skriveøvelse om personligheter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997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30A5D6-BC69-21E7-9973-6DDD3FDD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6E85AF-3690-EA50-EC28-1231C5D13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6682-F3AE-8940-213C-9C1EBE17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5" y="0"/>
            <a:ext cx="1059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2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B4504AF-9B71-D6F1-E8D7-338A1ED8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Ordforråd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EC5C3D-7A81-A779-88F5-1015E973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b-NO" sz="2000"/>
              <a:t>Samles gradvis opp i løpet av arbeidet.</a:t>
            </a:r>
          </a:p>
          <a:p>
            <a:r>
              <a:rPr lang="nb-NO" sz="2000"/>
              <a:t>Jobbes med på ulike måter undervegs (ulike ordlæringsstrategier)</a:t>
            </a:r>
          </a:p>
          <a:p>
            <a:pPr marL="0" indent="0">
              <a:buNone/>
            </a:pP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408982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C37934-B802-3B05-546C-170C3506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identitet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AE622-1196-7036-A1D8-ADE066B3B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Sangteksten «Die </a:t>
            </a:r>
            <a:r>
              <a:rPr lang="nb-NO" dirty="0" err="1"/>
              <a:t>immer</a:t>
            </a:r>
            <a:r>
              <a:rPr lang="nb-NO" dirty="0"/>
              <a:t> </a:t>
            </a:r>
            <a:r>
              <a:rPr lang="nb-NO" dirty="0" err="1"/>
              <a:t>lacht</a:t>
            </a:r>
            <a:r>
              <a:rPr lang="nb-NO" dirty="0"/>
              <a:t>», «som alltid ler», handler om ei som ler utad, men føler seg ille til mote inni.</a:t>
            </a:r>
          </a:p>
          <a:p>
            <a:r>
              <a:rPr lang="nb-NO" dirty="0"/>
              <a:t>«Komet» handler om en som ikke vil leve halvvegs, men «som en komet som slår ned to ganger»</a:t>
            </a:r>
          </a:p>
          <a:p>
            <a:r>
              <a:rPr lang="nb-NO" dirty="0"/>
              <a:t>«</a:t>
            </a:r>
            <a:r>
              <a:rPr lang="nb-NO" dirty="0" err="1"/>
              <a:t>Ich</a:t>
            </a:r>
            <a:r>
              <a:rPr lang="nb-NO" dirty="0"/>
              <a:t> bin </a:t>
            </a:r>
            <a:r>
              <a:rPr lang="nb-NO" dirty="0" err="1"/>
              <a:t>das</a:t>
            </a:r>
            <a:r>
              <a:rPr lang="nb-NO" dirty="0"/>
              <a:t> Chaos»</a:t>
            </a:r>
          </a:p>
          <a:p>
            <a:r>
              <a:rPr lang="nb-NO" dirty="0"/>
              <a:t>«Vincent» (homofil gutt som er redd for å være seg selv)</a:t>
            </a:r>
          </a:p>
          <a:p>
            <a:r>
              <a:rPr lang="nb-NO" dirty="0"/>
              <a:t>Personlighetstest</a:t>
            </a:r>
          </a:p>
          <a:p>
            <a:r>
              <a:rPr lang="nb-NO" dirty="0"/>
              <a:t>Tekster om ulike menneskers styrker og svakheter, </a:t>
            </a:r>
            <a:r>
              <a:rPr lang="nb-NO"/>
              <a:t>og personligheter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488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59DA23-F3A3-738A-E2C8-556BB9A7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Kommunikasjon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8F74F4-FC36-D3A9-BC69-E025C287A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b-NO" sz="2000"/>
              <a:t>Snakke om seg selv</a:t>
            </a:r>
          </a:p>
          <a:p>
            <a:r>
              <a:rPr lang="nb-NO" sz="2000"/>
              <a:t>Sammenlikne med andre i klassen.</a:t>
            </a:r>
          </a:p>
          <a:p>
            <a:r>
              <a:rPr lang="nb-NO" sz="2000"/>
              <a:t>Finne mer ut om de andre i klassen. </a:t>
            </a:r>
          </a:p>
          <a:p>
            <a:r>
              <a:rPr lang="nb-NO" sz="2000"/>
              <a:t>Sammenlikne med (de mer ekstreme) personene i tekstene.</a:t>
            </a:r>
          </a:p>
          <a:p>
            <a:r>
              <a:rPr lang="nb-NO" sz="2000"/>
              <a:t>Undre seg og tolke (Har han det godt? Er hun egentlig glad? Hvorfor ble denne teksten kontroversiell i Tyskland?)</a:t>
            </a:r>
          </a:p>
        </p:txBody>
      </p:sp>
    </p:spTree>
    <p:extLst>
      <p:ext uri="{BB962C8B-B14F-4D97-AF65-F5344CB8AC3E}">
        <p14:creationId xmlns:p14="http://schemas.microsoft.com/office/powerpoint/2010/main" val="39836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351793-E392-840A-0493-C90FEDC6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/>
              <a:t>Mer «virkelig» kommunikasjon?</a:t>
            </a:r>
          </a:p>
        </p:txBody>
      </p:sp>
      <p:pic>
        <p:nvPicPr>
          <p:cNvPr id="5" name="Picture 4" descr="Dialog bokser med flere farger">
            <a:extLst>
              <a:ext uri="{FF2B5EF4-FFF2-40B4-BE49-F238E27FC236}">
                <a16:creationId xmlns:a16="http://schemas.microsoft.com/office/drawing/2014/main" id="{96DEF604-D978-1C5E-711C-4AB8F937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35" b="15572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5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4AB81A-7792-5B1C-B702-6B0C94C7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9AFDEB-0E40-8563-C27C-68E0AA6EE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Hvilke sanger eller andre tekster kjenner dere som kan egne seg til å jobbe med dette temaet?</a:t>
            </a:r>
          </a:p>
          <a:p>
            <a:r>
              <a:rPr lang="nb-NO" dirty="0"/>
              <a:t>Lag gjerne et tilsvarende opplegg eller finn andre måter å snakke om identitet på i </a:t>
            </a:r>
            <a:r>
              <a:rPr lang="nb-NO"/>
              <a:t>deres språk.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56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B281B1-E91C-1C6D-1A09-684A07A7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Struktur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4AEC25-B11D-02B7-B163-BEF48DA5F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1. Om kommunikasjon i </a:t>
            </a:r>
            <a:r>
              <a:rPr lang="nb-NO" dirty="0" err="1"/>
              <a:t>fremmedspråksklasserommet</a:t>
            </a:r>
            <a:r>
              <a:rPr lang="nb-NO" dirty="0"/>
              <a:t> </a:t>
            </a:r>
          </a:p>
          <a:p>
            <a:r>
              <a:rPr lang="nb-NO" dirty="0"/>
              <a:t>2. Kort diskusjon</a:t>
            </a:r>
          </a:p>
          <a:p>
            <a:r>
              <a:rPr lang="nb-NO" dirty="0"/>
              <a:t>3. Riss av et opplegg om bruk av sanger for å snakke om identitet.</a:t>
            </a:r>
          </a:p>
          <a:p>
            <a:r>
              <a:rPr lang="nb-NO" dirty="0"/>
              <a:t>4. Gruppeoppgave</a:t>
            </a:r>
          </a:p>
        </p:txBody>
      </p:sp>
    </p:spTree>
    <p:extLst>
      <p:ext uri="{BB962C8B-B14F-4D97-AF65-F5344CB8AC3E}">
        <p14:creationId xmlns:p14="http://schemas.microsoft.com/office/powerpoint/2010/main" val="149144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307FF31-576F-7791-96BF-DB010F52E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21055"/>
            <a:ext cx="11277600" cy="521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53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CA439E-7100-FF94-3300-5AB921C9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«Kommunikasjon»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3AEA79-E1A3-5CBF-B077-693D845E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Når kommuniserer elevene?</a:t>
            </a:r>
          </a:p>
          <a:p>
            <a:r>
              <a:rPr lang="nb-NO" sz="2000" dirty="0"/>
              <a:t>Når opplever de å «forstå og bli forstått»?</a:t>
            </a:r>
          </a:p>
          <a:p>
            <a:r>
              <a:rPr lang="nb-NO" sz="2000" dirty="0"/>
              <a:t>Faktisk …</a:t>
            </a:r>
          </a:p>
          <a:p>
            <a:r>
              <a:rPr lang="nb-NO" sz="2000" dirty="0"/>
              <a:t>Hva skal til for at de ønsker å kommunisere?</a:t>
            </a:r>
          </a:p>
          <a:p>
            <a:r>
              <a:rPr lang="nb-NO" sz="2000" dirty="0"/>
              <a:t>Faktisk har noe å si, eller informasjon om de andre de ønsker å få, på målspråket?</a:t>
            </a:r>
          </a:p>
          <a:p>
            <a:r>
              <a:rPr lang="nb-NO" sz="2000" i="1" dirty="0"/>
              <a:t>Information gap</a:t>
            </a:r>
          </a:p>
        </p:txBody>
      </p:sp>
    </p:spTree>
    <p:extLst>
      <p:ext uri="{BB962C8B-B14F-4D97-AF65-F5344CB8AC3E}">
        <p14:creationId xmlns:p14="http://schemas.microsoft.com/office/powerpoint/2010/main" val="15862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F1159C-9B87-0878-4E48-31BB895C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Fremmedspråksklasserommet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8D695E-A5A8-40CA-3E0D-7BD2AC888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er </a:t>
            </a:r>
            <a:r>
              <a:rPr lang="nb-NO" dirty="0" err="1"/>
              <a:t>inautentisk</a:t>
            </a:r>
            <a:endParaRPr lang="nb-NO" dirty="0"/>
          </a:p>
          <a:p>
            <a:r>
              <a:rPr lang="nb-NO" dirty="0"/>
              <a:t>Hva skal til for å redusere denne </a:t>
            </a:r>
            <a:r>
              <a:rPr lang="nb-NO" dirty="0" err="1"/>
              <a:t>inautentisiteten</a:t>
            </a:r>
            <a:r>
              <a:rPr lang="nb-NO" dirty="0"/>
              <a:t>?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301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981867-8DE9-A8B7-3430-868CFC17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Diskusjon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E9D78465-1B45-88DD-EC75-40C95A819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215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2DFD08-09CD-EF70-7A04-2C4492DEC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96F16-F2C0-DB64-BA4F-78D492C6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/>
              <a:t>Forsøk 1: «</a:t>
            </a:r>
            <a:r>
              <a:rPr lang="nb-NO" dirty="0" err="1"/>
              <a:t>Schlechte</a:t>
            </a:r>
            <a:r>
              <a:rPr lang="nb-NO" dirty="0"/>
              <a:t> </a:t>
            </a:r>
            <a:r>
              <a:rPr lang="nb-NO" dirty="0" err="1"/>
              <a:t>deutsche</a:t>
            </a:r>
            <a:r>
              <a:rPr lang="nb-NO" dirty="0"/>
              <a:t> </a:t>
            </a:r>
            <a:r>
              <a:rPr lang="nb-NO" dirty="0" err="1"/>
              <a:t>Musik</a:t>
            </a:r>
            <a:r>
              <a:rPr lang="nb-NO" dirty="0"/>
              <a:t>»</a:t>
            </a:r>
          </a:p>
        </p:txBody>
      </p:sp>
      <p:pic>
        <p:nvPicPr>
          <p:cNvPr id="5" name="Picture 4" descr="Nahaufnahme einer Liedkomposition">
            <a:extLst>
              <a:ext uri="{FF2B5EF4-FFF2-40B4-BE49-F238E27FC236}">
                <a16:creationId xmlns:a16="http://schemas.microsoft.com/office/drawing/2014/main" id="{63104B25-2F27-4861-25D3-B8C5457A8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90" b="25436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40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2699C8-19C2-C43C-E610-999C0CCC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/>
              <a:t>Forsøk 2: Identitet og sanger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DD9F25D-9A2B-C5ED-7338-F9A0CF5DB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84" y="1825625"/>
            <a:ext cx="7344031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57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75BE02-387E-2593-15E1-A9836804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Målet er også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C50DEF-ED08-8C37-487B-AB5D8B97F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… å skape sammenheng i undervisninga</a:t>
            </a:r>
          </a:p>
          <a:p>
            <a:r>
              <a:rPr lang="nb-NO" dirty="0"/>
              <a:t>å bidra til mer bevissthet om ordlæring</a:t>
            </a:r>
          </a:p>
          <a:p>
            <a:r>
              <a:rPr lang="nb-NO" dirty="0"/>
              <a:t>å bidra til mer aktiv bruk av ordlæringsstrategier</a:t>
            </a:r>
          </a:p>
          <a:p>
            <a:r>
              <a:rPr lang="nb-NO" dirty="0"/>
              <a:t>(kulturkunnskap …)</a:t>
            </a:r>
          </a:p>
        </p:txBody>
      </p:sp>
    </p:spTree>
    <p:extLst>
      <p:ext uri="{BB962C8B-B14F-4D97-AF65-F5344CB8AC3E}">
        <p14:creationId xmlns:p14="http://schemas.microsoft.com/office/powerpoint/2010/main" val="27581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75191625ED074C86DF93794C010480" ma:contentTypeVersion="12" ma:contentTypeDescription="Opprett et nytt dokument." ma:contentTypeScope="" ma:versionID="b640cec8f2005639a527e2f3920d5e8e">
  <xsd:schema xmlns:xsd="http://www.w3.org/2001/XMLSchema" xmlns:xs="http://www.w3.org/2001/XMLSchema" xmlns:p="http://schemas.microsoft.com/office/2006/metadata/properties" xmlns:ns2="1c47aad1-0d21-4344-a926-3dbc28c6bbbb" xmlns:ns3="d0cd48da-12e1-47d3-83b4-3360d64bb684" targetNamespace="http://schemas.microsoft.com/office/2006/metadata/properties" ma:root="true" ma:fieldsID="3767daddb470dcd48545d932b7c1ec5d" ns2:_="" ns3:_="">
    <xsd:import namespace="1c47aad1-0d21-4344-a926-3dbc28c6bbbb"/>
    <xsd:import namespace="d0cd48da-12e1-47d3-83b4-3360d64bb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7aad1-0d21-4344-a926-3dbc28c6b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0df4930c-91c5-452e-b6ab-428d5d93c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d48da-12e1-47d3-83b4-3360d64bb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9a9709c-b996-4d36-bdc7-eb597c871ac0}" ma:internalName="TaxCatchAll" ma:showField="CatchAllData" ma:web="d0cd48da-12e1-47d3-83b4-3360d64bb6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d48da-12e1-47d3-83b4-3360d64bb684" xsi:nil="true"/>
    <lcf76f155ced4ddcb4097134ff3c332f xmlns="1c47aad1-0d21-4344-a926-3dbc28c6bb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E64F16-D407-402E-8AE6-1CBED74373BD}"/>
</file>

<file path=customXml/itemProps2.xml><?xml version="1.0" encoding="utf-8"?>
<ds:datastoreItem xmlns:ds="http://schemas.openxmlformats.org/officeDocument/2006/customXml" ds:itemID="{F5C3F914-E83A-428B-A924-E55AE1ED4552}"/>
</file>

<file path=customXml/itemProps3.xml><?xml version="1.0" encoding="utf-8"?>
<ds:datastoreItem xmlns:ds="http://schemas.openxmlformats.org/officeDocument/2006/customXml" ds:itemID="{70691B79-6F96-465C-9C06-372A36D305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444</Words>
  <Application>Microsoft Office PowerPoint</Application>
  <PresentationFormat>Widescreen</PresentationFormat>
  <Paragraphs>57</Paragraphs>
  <Slides>16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Å snakke om identitet på et annet språk</vt:lpstr>
      <vt:lpstr>Struktur</vt:lpstr>
      <vt:lpstr>PowerPoint-presentasjon</vt:lpstr>
      <vt:lpstr>«Kommunikasjon»</vt:lpstr>
      <vt:lpstr>Fremmedspråksklasserommet</vt:lpstr>
      <vt:lpstr>Diskusjon</vt:lpstr>
      <vt:lpstr>Forsøk 1: «Schlechte deutsche Musik»</vt:lpstr>
      <vt:lpstr>Forsøk 2: Identitet og sanger</vt:lpstr>
      <vt:lpstr>Målet er også</vt:lpstr>
      <vt:lpstr>Gangen (kort)</vt:lpstr>
      <vt:lpstr>PowerPoint-presentasjon</vt:lpstr>
      <vt:lpstr>Ordforråd</vt:lpstr>
      <vt:lpstr>Om identitet</vt:lpstr>
      <vt:lpstr>Kommunikasjon</vt:lpstr>
      <vt:lpstr>Mer «virkelig» kommunikasjon?</vt:lpstr>
      <vt:lpstr>Oppgave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 Helge Ansnes Schei</dc:creator>
  <cp:lastModifiedBy>Jo Helge Ansnes Schei</cp:lastModifiedBy>
  <cp:revision>1</cp:revision>
  <dcterms:created xsi:type="dcterms:W3CDTF">2023-08-15T08:50:49Z</dcterms:created>
  <dcterms:modified xsi:type="dcterms:W3CDTF">2023-09-21T07:47:52Z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0x0101005475191625ED074C86DF93794C010480</vt:lpwstr>
  </property>
</Properties>
</file>