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84" r:id="rId2"/>
    <p:sldId id="285" r:id="rId3"/>
    <p:sldId id="308" r:id="rId4"/>
    <p:sldId id="305" r:id="rId5"/>
    <p:sldId id="310" r:id="rId6"/>
    <p:sldId id="307" r:id="rId7"/>
    <p:sldId id="312" r:id="rId8"/>
    <p:sldId id="303" r:id="rId9"/>
    <p:sldId id="306" r:id="rId10"/>
    <p:sldId id="309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70B15D-D8FD-42D0-9704-C8D09CD3E772}" v="45" dt="2023-09-22T12:48:58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1"/>
    <p:restoredTop sz="68585" autoAdjust="0"/>
  </p:normalViewPr>
  <p:slideViewPr>
    <p:cSldViewPr snapToGrid="0" snapToObjects="1">
      <p:cViewPr varScale="1">
        <p:scale>
          <a:sx n="65" d="100"/>
          <a:sy n="65" d="100"/>
        </p:scale>
        <p:origin x="78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D0518-DA07-4FFB-863D-F775DC33FE9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n-NO"/>
        </a:p>
      </dgm:t>
    </dgm:pt>
    <dgm:pt modelId="{2B3875FE-7984-4805-8A1F-C22803C43A34}">
      <dgm:prSet phldrT="[Tekst]" custT="1"/>
      <dgm:spPr/>
      <dgm:t>
        <a:bodyPr/>
        <a:lstStyle/>
        <a:p>
          <a:r>
            <a:rPr lang="nn-NO" sz="2000" b="1" dirty="0" err="1"/>
            <a:t>Fagkobling</a:t>
          </a:r>
          <a:endParaRPr lang="nn-NO" sz="1800" b="1" dirty="0"/>
        </a:p>
      </dgm:t>
    </dgm:pt>
    <dgm:pt modelId="{678D716E-76CB-4901-80CC-6ABC06EF3A02}" type="parTrans" cxnId="{69A78DEF-8586-4F07-9AA2-CFF911590A18}">
      <dgm:prSet/>
      <dgm:spPr/>
      <dgm:t>
        <a:bodyPr/>
        <a:lstStyle/>
        <a:p>
          <a:endParaRPr lang="nn-NO"/>
        </a:p>
      </dgm:t>
    </dgm:pt>
    <dgm:pt modelId="{19589DFC-95C3-4127-8D0F-0900720DDB0E}" type="sibTrans" cxnId="{69A78DEF-8586-4F07-9AA2-CFF911590A18}">
      <dgm:prSet/>
      <dgm:spPr/>
      <dgm:t>
        <a:bodyPr/>
        <a:lstStyle/>
        <a:p>
          <a:endParaRPr lang="nn-NO"/>
        </a:p>
      </dgm:t>
    </dgm:pt>
    <dgm:pt modelId="{369CF6B1-2937-4202-B069-263D80F644DC}">
      <dgm:prSet phldrT="[Tekst]"/>
      <dgm:spPr/>
      <dgm:t>
        <a:bodyPr/>
        <a:lstStyle/>
        <a:p>
          <a:r>
            <a:rPr lang="nn-NO" dirty="0"/>
            <a:t>Same tema blir trekt inn i ulike fag utan at dei samordnast</a:t>
          </a:r>
          <a:br>
            <a:rPr lang="nn-NO" dirty="0"/>
          </a:br>
          <a:endParaRPr lang="nn-NO" dirty="0"/>
        </a:p>
      </dgm:t>
    </dgm:pt>
    <dgm:pt modelId="{11BAA427-7A7F-4F8F-A1AC-FC6172CB9957}" type="parTrans" cxnId="{DCB526F7-2C62-4303-A243-1B865DF35742}">
      <dgm:prSet/>
      <dgm:spPr/>
      <dgm:t>
        <a:bodyPr/>
        <a:lstStyle/>
        <a:p>
          <a:endParaRPr lang="nn-NO"/>
        </a:p>
      </dgm:t>
    </dgm:pt>
    <dgm:pt modelId="{577DF309-183A-4131-81E4-D2E8072C7178}" type="sibTrans" cxnId="{DCB526F7-2C62-4303-A243-1B865DF35742}">
      <dgm:prSet/>
      <dgm:spPr/>
      <dgm:t>
        <a:bodyPr/>
        <a:lstStyle/>
        <a:p>
          <a:endParaRPr lang="nn-NO"/>
        </a:p>
      </dgm:t>
    </dgm:pt>
    <dgm:pt modelId="{DB6E096F-42C7-4D5F-9BDF-D1D73F0014FF}">
      <dgm:prSet phldrT="[Tekst]" custT="1"/>
      <dgm:spPr/>
      <dgm:t>
        <a:bodyPr/>
        <a:lstStyle/>
        <a:p>
          <a:r>
            <a:rPr lang="nn-NO" sz="2000" b="1" dirty="0" err="1"/>
            <a:t>Fleirfaglegheit</a:t>
          </a:r>
          <a:endParaRPr lang="nn-NO" sz="1800" b="1" dirty="0"/>
        </a:p>
      </dgm:t>
    </dgm:pt>
    <dgm:pt modelId="{5FA176A7-C7BC-48F9-99A1-3EA02EEADD61}" type="parTrans" cxnId="{7669D370-454C-4DDB-86AC-6F40C55A33EF}">
      <dgm:prSet/>
      <dgm:spPr/>
      <dgm:t>
        <a:bodyPr/>
        <a:lstStyle/>
        <a:p>
          <a:endParaRPr lang="nn-NO"/>
        </a:p>
      </dgm:t>
    </dgm:pt>
    <dgm:pt modelId="{26E85031-B0F2-475B-A2A3-7561840791FA}" type="sibTrans" cxnId="{7669D370-454C-4DDB-86AC-6F40C55A33EF}">
      <dgm:prSet/>
      <dgm:spPr/>
      <dgm:t>
        <a:bodyPr/>
        <a:lstStyle/>
        <a:p>
          <a:endParaRPr lang="nn-NO"/>
        </a:p>
      </dgm:t>
    </dgm:pt>
    <dgm:pt modelId="{9B00B86A-77A7-40B5-A271-CF3927250DD6}">
      <dgm:prSet phldrT="[Tekst]"/>
      <dgm:spPr/>
      <dgm:t>
        <a:bodyPr/>
        <a:lstStyle/>
        <a:p>
          <a:r>
            <a:rPr lang="nn-NO" dirty="0"/>
            <a:t>Felles tema i fleire fag. Faga gjennomførast avskilt, men samordna</a:t>
          </a:r>
          <a:br>
            <a:rPr lang="nn-NO" dirty="0"/>
          </a:br>
          <a:endParaRPr lang="nn-NO" dirty="0"/>
        </a:p>
      </dgm:t>
    </dgm:pt>
    <dgm:pt modelId="{C678309E-1B22-4604-9B40-C0F3D4C04A5D}" type="parTrans" cxnId="{33996F4C-B5AD-4BCF-A6EB-2B81BBF1F2B1}">
      <dgm:prSet/>
      <dgm:spPr/>
      <dgm:t>
        <a:bodyPr/>
        <a:lstStyle/>
        <a:p>
          <a:endParaRPr lang="nn-NO"/>
        </a:p>
      </dgm:t>
    </dgm:pt>
    <dgm:pt modelId="{2CC035B6-86F7-4FB1-95AC-C0CD8A448705}" type="sibTrans" cxnId="{33996F4C-B5AD-4BCF-A6EB-2B81BBF1F2B1}">
      <dgm:prSet/>
      <dgm:spPr/>
      <dgm:t>
        <a:bodyPr/>
        <a:lstStyle/>
        <a:p>
          <a:endParaRPr lang="nn-NO"/>
        </a:p>
      </dgm:t>
    </dgm:pt>
    <dgm:pt modelId="{7919E49C-0C8A-4B4B-AEE7-947ED1A59139}">
      <dgm:prSet phldrT="[Tekst]"/>
      <dgm:spPr/>
      <dgm:t>
        <a:bodyPr/>
        <a:lstStyle/>
        <a:p>
          <a:r>
            <a:rPr lang="nn-NO" dirty="0"/>
            <a:t>Planlegging med utg. i kompetansemål</a:t>
          </a:r>
        </a:p>
      </dgm:t>
    </dgm:pt>
    <dgm:pt modelId="{9DA6D80F-6475-428D-820F-B3E1C029AC7B}" type="parTrans" cxnId="{C594AF78-C37F-46A0-8A41-DA9B7F741A94}">
      <dgm:prSet/>
      <dgm:spPr/>
      <dgm:t>
        <a:bodyPr/>
        <a:lstStyle/>
        <a:p>
          <a:endParaRPr lang="nn-NO"/>
        </a:p>
      </dgm:t>
    </dgm:pt>
    <dgm:pt modelId="{F7025402-7035-45D3-9D8B-0397B66E5408}" type="sibTrans" cxnId="{C594AF78-C37F-46A0-8A41-DA9B7F741A94}">
      <dgm:prSet/>
      <dgm:spPr/>
      <dgm:t>
        <a:bodyPr/>
        <a:lstStyle/>
        <a:p>
          <a:endParaRPr lang="nn-NO"/>
        </a:p>
      </dgm:t>
    </dgm:pt>
    <dgm:pt modelId="{2B8D63D8-9C66-4751-B4ED-99A971F94909}">
      <dgm:prSet phldrT="[Tekst]" custT="1"/>
      <dgm:spPr/>
      <dgm:t>
        <a:bodyPr/>
        <a:lstStyle/>
        <a:p>
          <a:r>
            <a:rPr lang="nn-NO" sz="2000" b="1" dirty="0"/>
            <a:t>Moderat </a:t>
          </a:r>
          <a:r>
            <a:rPr lang="nn-NO" sz="2000" b="1" dirty="0" err="1"/>
            <a:t>tverrfaglegheit</a:t>
          </a:r>
          <a:endParaRPr lang="nn-NO" sz="2000" b="1" dirty="0"/>
        </a:p>
      </dgm:t>
    </dgm:pt>
    <dgm:pt modelId="{266FA46B-3A27-4849-AF71-FC4507CE4AF5}" type="parTrans" cxnId="{0F5D8C0B-91D9-4F7D-A6D3-63DA407BD998}">
      <dgm:prSet/>
      <dgm:spPr/>
      <dgm:t>
        <a:bodyPr/>
        <a:lstStyle/>
        <a:p>
          <a:endParaRPr lang="nn-NO"/>
        </a:p>
      </dgm:t>
    </dgm:pt>
    <dgm:pt modelId="{1602F14C-55F1-4E1B-867F-CF71DFEE4917}" type="sibTrans" cxnId="{0F5D8C0B-91D9-4F7D-A6D3-63DA407BD998}">
      <dgm:prSet/>
      <dgm:spPr/>
      <dgm:t>
        <a:bodyPr/>
        <a:lstStyle/>
        <a:p>
          <a:endParaRPr lang="nn-NO"/>
        </a:p>
      </dgm:t>
    </dgm:pt>
    <dgm:pt modelId="{80AE27A1-70C0-470B-A0FA-81049FF5D896}">
      <dgm:prSet phldrT="[Tekst]"/>
      <dgm:spPr/>
      <dgm:t>
        <a:bodyPr/>
        <a:lstStyle/>
        <a:p>
          <a:r>
            <a:rPr lang="nn-NO" dirty="0"/>
            <a:t>To eller fleire fag er tett samankopla </a:t>
          </a:r>
        </a:p>
      </dgm:t>
    </dgm:pt>
    <dgm:pt modelId="{C5098C7F-E7B5-4AD5-81FD-8F99A81268BD}" type="parTrans" cxnId="{90EC5D91-7A33-491C-9E7C-962EED35F2B3}">
      <dgm:prSet/>
      <dgm:spPr/>
      <dgm:t>
        <a:bodyPr/>
        <a:lstStyle/>
        <a:p>
          <a:endParaRPr lang="nn-NO"/>
        </a:p>
      </dgm:t>
    </dgm:pt>
    <dgm:pt modelId="{E811AE25-BBDC-4510-8112-00D4213267F6}" type="sibTrans" cxnId="{90EC5D91-7A33-491C-9E7C-962EED35F2B3}">
      <dgm:prSet/>
      <dgm:spPr/>
      <dgm:t>
        <a:bodyPr/>
        <a:lstStyle/>
        <a:p>
          <a:endParaRPr lang="nn-NO"/>
        </a:p>
      </dgm:t>
    </dgm:pt>
    <dgm:pt modelId="{38BC0EE2-3CFD-4FC3-A406-52DDA559D910}">
      <dgm:prSet phldrT="[Tekst]"/>
      <dgm:spPr/>
      <dgm:t>
        <a:bodyPr/>
        <a:lstStyle/>
        <a:p>
          <a:r>
            <a:rPr lang="nn-NO" dirty="0"/>
            <a:t>Faga er avhengig av kvarandre sin progresjon</a:t>
          </a:r>
        </a:p>
      </dgm:t>
    </dgm:pt>
    <dgm:pt modelId="{FB685BAC-745D-406E-B70F-625FC0BF2090}" type="parTrans" cxnId="{F9A1F173-1FC2-4DF4-9015-90F98DD853BD}">
      <dgm:prSet/>
      <dgm:spPr/>
      <dgm:t>
        <a:bodyPr/>
        <a:lstStyle/>
        <a:p>
          <a:endParaRPr lang="nn-NO"/>
        </a:p>
      </dgm:t>
    </dgm:pt>
    <dgm:pt modelId="{59EE7D25-D277-4DED-B9A0-3630E030DC1B}" type="sibTrans" cxnId="{F9A1F173-1FC2-4DF4-9015-90F98DD853BD}">
      <dgm:prSet/>
      <dgm:spPr/>
      <dgm:t>
        <a:bodyPr/>
        <a:lstStyle/>
        <a:p>
          <a:endParaRPr lang="nn-NO"/>
        </a:p>
      </dgm:t>
    </dgm:pt>
    <dgm:pt modelId="{6853AF33-1C3C-47EF-A918-7ABB95E532FC}">
      <dgm:prSet custT="1"/>
      <dgm:spPr/>
      <dgm:t>
        <a:bodyPr/>
        <a:lstStyle/>
        <a:p>
          <a:r>
            <a:rPr lang="nn-NO" sz="2000" b="1" dirty="0"/>
            <a:t>Integrert </a:t>
          </a:r>
          <a:r>
            <a:rPr lang="nn-NO" sz="2000" b="1" dirty="0" err="1"/>
            <a:t>tverrfaglegheit</a:t>
          </a:r>
          <a:endParaRPr lang="nn-NO" sz="2000" b="1" dirty="0"/>
        </a:p>
      </dgm:t>
    </dgm:pt>
    <dgm:pt modelId="{176F03B2-747F-4BCC-A4F3-E11CDC6104E2}" type="parTrans" cxnId="{3F3270E1-E7F7-444D-8752-416BF001F521}">
      <dgm:prSet/>
      <dgm:spPr/>
      <dgm:t>
        <a:bodyPr/>
        <a:lstStyle/>
        <a:p>
          <a:endParaRPr lang="nn-NO"/>
        </a:p>
      </dgm:t>
    </dgm:pt>
    <dgm:pt modelId="{8A4F8D2A-66C2-4763-9346-A3D70AA43925}" type="sibTrans" cxnId="{3F3270E1-E7F7-444D-8752-416BF001F521}">
      <dgm:prSet/>
      <dgm:spPr/>
      <dgm:t>
        <a:bodyPr/>
        <a:lstStyle/>
        <a:p>
          <a:endParaRPr lang="nn-NO"/>
        </a:p>
      </dgm:t>
    </dgm:pt>
    <dgm:pt modelId="{1E9C9960-44F7-4E1B-A7F2-24F190E1B11C}">
      <dgm:prSet phldrT="[Tekst]"/>
      <dgm:spPr/>
      <dgm:t>
        <a:bodyPr/>
        <a:lstStyle/>
        <a:p>
          <a:r>
            <a:rPr lang="nn-NO" dirty="0"/>
            <a:t>Planlegging med utg. i kompetansemål og enkeltfag</a:t>
          </a:r>
        </a:p>
      </dgm:t>
    </dgm:pt>
    <dgm:pt modelId="{9DF640DE-8D8B-454E-BB9A-26BC14D4E7F9}" type="parTrans" cxnId="{7F9E7799-6596-408E-B9CE-019624A0F0BE}">
      <dgm:prSet/>
      <dgm:spPr/>
      <dgm:t>
        <a:bodyPr/>
        <a:lstStyle/>
        <a:p>
          <a:endParaRPr lang="nn-NO"/>
        </a:p>
      </dgm:t>
    </dgm:pt>
    <dgm:pt modelId="{53D31246-69FB-42B7-9C5F-6495739400A4}" type="sibTrans" cxnId="{7F9E7799-6596-408E-B9CE-019624A0F0BE}">
      <dgm:prSet/>
      <dgm:spPr/>
      <dgm:t>
        <a:bodyPr/>
        <a:lstStyle/>
        <a:p>
          <a:endParaRPr lang="nn-NO"/>
        </a:p>
      </dgm:t>
    </dgm:pt>
    <dgm:pt modelId="{278D5697-45ED-448E-A390-7AD1D8E89A0F}">
      <dgm:prSet phldrT="[Tekst]"/>
      <dgm:spPr/>
      <dgm:t>
        <a:bodyPr/>
        <a:lstStyle/>
        <a:p>
          <a:endParaRPr lang="nn-NO" dirty="0"/>
        </a:p>
      </dgm:t>
    </dgm:pt>
    <dgm:pt modelId="{54BBBF48-11F3-4C62-A099-4504E0B1D0BD}" type="parTrans" cxnId="{B43CD360-8415-405D-AEA5-1E629C3B553B}">
      <dgm:prSet/>
      <dgm:spPr/>
      <dgm:t>
        <a:bodyPr/>
        <a:lstStyle/>
        <a:p>
          <a:endParaRPr lang="nn-NO"/>
        </a:p>
      </dgm:t>
    </dgm:pt>
    <dgm:pt modelId="{D028DF11-1D19-43B7-953C-63F4FB1EAC52}" type="sibTrans" cxnId="{B43CD360-8415-405D-AEA5-1E629C3B553B}">
      <dgm:prSet/>
      <dgm:spPr/>
      <dgm:t>
        <a:bodyPr/>
        <a:lstStyle/>
        <a:p>
          <a:endParaRPr lang="nn-NO"/>
        </a:p>
      </dgm:t>
    </dgm:pt>
    <dgm:pt modelId="{300ECAF1-E5D7-4FD6-8289-7C707208D6D6}">
      <dgm:prSet phldrT="[Tekst]"/>
      <dgm:spPr/>
      <dgm:t>
        <a:bodyPr/>
        <a:lstStyle/>
        <a:p>
          <a:endParaRPr lang="nn-NO" dirty="0"/>
        </a:p>
      </dgm:t>
    </dgm:pt>
    <dgm:pt modelId="{CF69993B-9265-4ACC-BB25-33ECE8840CD0}" type="parTrans" cxnId="{DB05CF2A-E1AB-4132-B288-03146E9D8275}">
      <dgm:prSet/>
      <dgm:spPr/>
      <dgm:t>
        <a:bodyPr/>
        <a:lstStyle/>
        <a:p>
          <a:endParaRPr lang="nn-NO"/>
        </a:p>
      </dgm:t>
    </dgm:pt>
    <dgm:pt modelId="{AF2DC30A-37DC-4F10-990F-D851DF2CC326}" type="sibTrans" cxnId="{DB05CF2A-E1AB-4132-B288-03146E9D8275}">
      <dgm:prSet/>
      <dgm:spPr/>
      <dgm:t>
        <a:bodyPr/>
        <a:lstStyle/>
        <a:p>
          <a:endParaRPr lang="nn-NO"/>
        </a:p>
      </dgm:t>
    </dgm:pt>
    <dgm:pt modelId="{7B6E638A-4C5C-4A94-89D9-612149373B46}">
      <dgm:prSet phldrT="[Tekst]"/>
      <dgm:spPr/>
      <dgm:t>
        <a:bodyPr/>
        <a:lstStyle/>
        <a:p>
          <a:r>
            <a:rPr lang="nn-NO" dirty="0"/>
            <a:t>Planlegging med utg. i kompetansemål, kjerneelement eller </a:t>
          </a:r>
          <a:r>
            <a:rPr lang="nn-NO" dirty="0" err="1"/>
            <a:t>fagovergripande</a:t>
          </a:r>
          <a:r>
            <a:rPr lang="nn-NO" dirty="0"/>
            <a:t> kompetansar </a:t>
          </a:r>
        </a:p>
      </dgm:t>
    </dgm:pt>
    <dgm:pt modelId="{1A5933DE-5DC5-42FD-9227-6C1490D0EA96}" type="parTrans" cxnId="{681CFB2E-D065-4BC5-9D38-6F25B2285FC5}">
      <dgm:prSet/>
      <dgm:spPr/>
      <dgm:t>
        <a:bodyPr/>
        <a:lstStyle/>
        <a:p>
          <a:endParaRPr lang="nn-NO"/>
        </a:p>
      </dgm:t>
    </dgm:pt>
    <dgm:pt modelId="{CF9D77F8-625F-4C55-9F42-C8BBF6444112}" type="sibTrans" cxnId="{681CFB2E-D065-4BC5-9D38-6F25B2285FC5}">
      <dgm:prSet/>
      <dgm:spPr/>
      <dgm:t>
        <a:bodyPr/>
        <a:lstStyle/>
        <a:p>
          <a:endParaRPr lang="nn-NO"/>
        </a:p>
      </dgm:t>
    </dgm:pt>
    <dgm:pt modelId="{A6D5A20C-3D4F-4E60-A05D-DE980DD1EB6F}">
      <dgm:prSet phldrT="[Tekst]"/>
      <dgm:spPr/>
      <dgm:t>
        <a:bodyPr/>
        <a:lstStyle/>
        <a:p>
          <a:endParaRPr lang="nn-NO" dirty="0"/>
        </a:p>
      </dgm:t>
    </dgm:pt>
    <dgm:pt modelId="{7FEB1E9A-F4AC-466C-8D4B-998A57A5C3F4}" type="parTrans" cxnId="{72D654A7-A775-4524-A8A1-615EE86426AF}">
      <dgm:prSet/>
      <dgm:spPr/>
      <dgm:t>
        <a:bodyPr/>
        <a:lstStyle/>
        <a:p>
          <a:endParaRPr lang="nn-NO"/>
        </a:p>
      </dgm:t>
    </dgm:pt>
    <dgm:pt modelId="{52BD262D-DA52-43B5-927E-CE386320D234}" type="sibTrans" cxnId="{72D654A7-A775-4524-A8A1-615EE86426AF}">
      <dgm:prSet/>
      <dgm:spPr/>
      <dgm:t>
        <a:bodyPr/>
        <a:lstStyle/>
        <a:p>
          <a:endParaRPr lang="nn-NO"/>
        </a:p>
      </dgm:t>
    </dgm:pt>
    <dgm:pt modelId="{7C143FE8-4380-4EE4-A769-02A3F216E769}">
      <dgm:prSet/>
      <dgm:spPr/>
      <dgm:t>
        <a:bodyPr/>
        <a:lstStyle/>
        <a:p>
          <a:r>
            <a:rPr lang="nn-NO" dirty="0"/>
            <a:t>Skulefag integrerast i arbeid med eit tverrfagleg tema</a:t>
          </a:r>
        </a:p>
      </dgm:t>
    </dgm:pt>
    <dgm:pt modelId="{561EBCCE-AABF-4FB2-80AD-3C2DA5CE12F4}" type="parTrans" cxnId="{9CC8BEE6-8BE3-42AC-AFB8-B8CE7344A95D}">
      <dgm:prSet/>
      <dgm:spPr/>
      <dgm:t>
        <a:bodyPr/>
        <a:lstStyle/>
        <a:p>
          <a:endParaRPr lang="nn-NO"/>
        </a:p>
      </dgm:t>
    </dgm:pt>
    <dgm:pt modelId="{1D804346-839E-4DF9-98A6-FBA06622F817}" type="sibTrans" cxnId="{9CC8BEE6-8BE3-42AC-AFB8-B8CE7344A95D}">
      <dgm:prSet/>
      <dgm:spPr/>
      <dgm:t>
        <a:bodyPr/>
        <a:lstStyle/>
        <a:p>
          <a:endParaRPr lang="nn-NO"/>
        </a:p>
      </dgm:t>
    </dgm:pt>
    <dgm:pt modelId="{DFA3EC8B-A47F-4678-8B3C-E0FB6CEB4344}">
      <dgm:prSet/>
      <dgm:spPr/>
      <dgm:t>
        <a:bodyPr/>
        <a:lstStyle/>
        <a:p>
          <a:endParaRPr lang="nn-NO" dirty="0"/>
        </a:p>
      </dgm:t>
    </dgm:pt>
    <dgm:pt modelId="{858012B3-BFA2-4AF3-B232-CA7BB1B95A08}" type="parTrans" cxnId="{CB741D19-05ED-41AA-963E-4F783EF707FB}">
      <dgm:prSet/>
      <dgm:spPr/>
      <dgm:t>
        <a:bodyPr/>
        <a:lstStyle/>
        <a:p>
          <a:endParaRPr lang="nn-NO"/>
        </a:p>
      </dgm:t>
    </dgm:pt>
    <dgm:pt modelId="{597E6C4D-DCD2-4F68-B27A-57A65520CFEE}" type="sibTrans" cxnId="{CB741D19-05ED-41AA-963E-4F783EF707FB}">
      <dgm:prSet/>
      <dgm:spPr/>
      <dgm:t>
        <a:bodyPr/>
        <a:lstStyle/>
        <a:p>
          <a:endParaRPr lang="nn-NO"/>
        </a:p>
      </dgm:t>
    </dgm:pt>
    <dgm:pt modelId="{70513835-8703-4026-B3D3-9D5FC42ED9A4}">
      <dgm:prSet/>
      <dgm:spPr/>
      <dgm:t>
        <a:bodyPr/>
        <a:lstStyle/>
        <a:p>
          <a:endParaRPr lang="nn-NO" dirty="0"/>
        </a:p>
      </dgm:t>
    </dgm:pt>
    <dgm:pt modelId="{CD331849-C01A-47DF-9121-2E88166F9AAD}" type="parTrans" cxnId="{944C10E6-5AA7-41FB-B71C-F1917B9E2EA2}">
      <dgm:prSet/>
      <dgm:spPr/>
      <dgm:t>
        <a:bodyPr/>
        <a:lstStyle/>
        <a:p>
          <a:endParaRPr lang="nn-NO"/>
        </a:p>
      </dgm:t>
    </dgm:pt>
    <dgm:pt modelId="{D836EC8B-3A66-4CED-9679-A8A9EB5AE580}" type="sibTrans" cxnId="{944C10E6-5AA7-41FB-B71C-F1917B9E2EA2}">
      <dgm:prSet/>
      <dgm:spPr/>
      <dgm:t>
        <a:bodyPr/>
        <a:lstStyle/>
        <a:p>
          <a:endParaRPr lang="nn-NO"/>
        </a:p>
      </dgm:t>
    </dgm:pt>
    <dgm:pt modelId="{0C372141-9533-4B90-95E3-2B8A2AD5D532}">
      <dgm:prSet/>
      <dgm:spPr/>
      <dgm:t>
        <a:bodyPr/>
        <a:lstStyle/>
        <a:p>
          <a:endParaRPr lang="nn-NO" dirty="0"/>
        </a:p>
      </dgm:t>
    </dgm:pt>
    <dgm:pt modelId="{EB188168-57B1-4D1F-9100-DE2EB6627171}" type="parTrans" cxnId="{F3883120-6424-4494-A081-08BFBA0DB2B7}">
      <dgm:prSet/>
      <dgm:spPr/>
      <dgm:t>
        <a:bodyPr/>
        <a:lstStyle/>
        <a:p>
          <a:endParaRPr lang="nn-NO"/>
        </a:p>
      </dgm:t>
    </dgm:pt>
    <dgm:pt modelId="{C31BBC57-26D4-40B6-AE88-E85125486E93}" type="sibTrans" cxnId="{F3883120-6424-4494-A081-08BFBA0DB2B7}">
      <dgm:prSet/>
      <dgm:spPr/>
      <dgm:t>
        <a:bodyPr/>
        <a:lstStyle/>
        <a:p>
          <a:endParaRPr lang="nn-NO"/>
        </a:p>
      </dgm:t>
    </dgm:pt>
    <dgm:pt modelId="{8076482B-EF88-4CBD-A828-C1D8087BD1BA}">
      <dgm:prSet/>
      <dgm:spPr/>
      <dgm:t>
        <a:bodyPr/>
        <a:lstStyle/>
        <a:p>
          <a:r>
            <a:rPr lang="nn-NO" dirty="0"/>
            <a:t>Elevane får hjelp til å utvikle eigne spørsmål og problemstillingar som dei er opptatt av innanfor det overordna temaet</a:t>
          </a:r>
        </a:p>
      </dgm:t>
    </dgm:pt>
    <dgm:pt modelId="{93AF5EB8-FFD3-4011-8AD7-2EEE6D130D62}" type="parTrans" cxnId="{A97067A3-E341-4437-92EB-E346C373A6C8}">
      <dgm:prSet/>
      <dgm:spPr/>
      <dgm:t>
        <a:bodyPr/>
        <a:lstStyle/>
        <a:p>
          <a:endParaRPr lang="nn-NO"/>
        </a:p>
      </dgm:t>
    </dgm:pt>
    <dgm:pt modelId="{A34EE14B-867E-4E9F-8A33-A05DEB0A22F3}" type="sibTrans" cxnId="{A97067A3-E341-4437-92EB-E346C373A6C8}">
      <dgm:prSet/>
      <dgm:spPr/>
      <dgm:t>
        <a:bodyPr/>
        <a:lstStyle/>
        <a:p>
          <a:endParaRPr lang="nn-NO"/>
        </a:p>
      </dgm:t>
    </dgm:pt>
    <dgm:pt modelId="{AAA331D8-DC71-4CC9-B511-A648C6F79613}">
      <dgm:prSet/>
      <dgm:spPr/>
      <dgm:t>
        <a:bodyPr/>
        <a:lstStyle/>
        <a:p>
          <a:r>
            <a:rPr lang="nn-NO" dirty="0"/>
            <a:t>Planlegging med utg. i eit tverrfagleg tema, problemstilling, spørsmål, overordna del</a:t>
          </a:r>
        </a:p>
      </dgm:t>
    </dgm:pt>
    <dgm:pt modelId="{27903B13-8178-4CA7-87B6-C7D04F1E806F}" type="parTrans" cxnId="{1795D907-33E6-4147-8994-753F537FA6E9}">
      <dgm:prSet/>
      <dgm:spPr/>
      <dgm:t>
        <a:bodyPr/>
        <a:lstStyle/>
        <a:p>
          <a:endParaRPr lang="nn-NO"/>
        </a:p>
      </dgm:t>
    </dgm:pt>
    <dgm:pt modelId="{C8836EF3-00DE-45D6-AE6E-A8F6713BA3B5}" type="sibTrans" cxnId="{1795D907-33E6-4147-8994-753F537FA6E9}">
      <dgm:prSet/>
      <dgm:spPr/>
      <dgm:t>
        <a:bodyPr/>
        <a:lstStyle/>
        <a:p>
          <a:endParaRPr lang="nn-NO"/>
        </a:p>
      </dgm:t>
    </dgm:pt>
    <dgm:pt modelId="{89E9EAE0-9CE8-406B-96B6-710FC0AF01A8}">
      <dgm:prSet/>
      <dgm:spPr/>
      <dgm:t>
        <a:bodyPr/>
        <a:lstStyle/>
        <a:p>
          <a:endParaRPr lang="nn-NO" dirty="0"/>
        </a:p>
      </dgm:t>
    </dgm:pt>
    <dgm:pt modelId="{BFB5DB1D-202A-4699-9F10-0BF20C91FF86}" type="parTrans" cxnId="{54F1C551-6768-4436-BA82-23DB9299263F}">
      <dgm:prSet/>
      <dgm:spPr/>
      <dgm:t>
        <a:bodyPr/>
        <a:lstStyle/>
        <a:p>
          <a:endParaRPr lang="nn-NO"/>
        </a:p>
      </dgm:t>
    </dgm:pt>
    <dgm:pt modelId="{291D2935-CDBE-4C91-B157-A3069C149BE3}" type="sibTrans" cxnId="{54F1C551-6768-4436-BA82-23DB9299263F}">
      <dgm:prSet/>
      <dgm:spPr/>
      <dgm:t>
        <a:bodyPr/>
        <a:lstStyle/>
        <a:p>
          <a:endParaRPr lang="nn-NO"/>
        </a:p>
      </dgm:t>
    </dgm:pt>
    <dgm:pt modelId="{33BCFF2D-06E6-4529-AA2D-F938684B7347}">
      <dgm:prSet/>
      <dgm:spPr/>
      <dgm:t>
        <a:bodyPr/>
        <a:lstStyle/>
        <a:p>
          <a:endParaRPr lang="nn-NO" dirty="0"/>
        </a:p>
      </dgm:t>
    </dgm:pt>
    <dgm:pt modelId="{F6EAD679-73C5-4F64-B08E-1CA4EF7453D1}" type="parTrans" cxnId="{BD31ADCE-C3FD-4F1B-8B20-589F23B07C5D}">
      <dgm:prSet/>
      <dgm:spPr/>
      <dgm:t>
        <a:bodyPr/>
        <a:lstStyle/>
        <a:p>
          <a:endParaRPr lang="nn-NO"/>
        </a:p>
      </dgm:t>
    </dgm:pt>
    <dgm:pt modelId="{0B2C7875-B0FC-4815-9F82-822CCCB872A5}" type="sibTrans" cxnId="{BD31ADCE-C3FD-4F1B-8B20-589F23B07C5D}">
      <dgm:prSet/>
      <dgm:spPr/>
      <dgm:t>
        <a:bodyPr/>
        <a:lstStyle/>
        <a:p>
          <a:endParaRPr lang="nn-NO"/>
        </a:p>
      </dgm:t>
    </dgm:pt>
    <dgm:pt modelId="{A2F3E766-9A2C-40DB-A4FF-29D30ADB80D8}">
      <dgm:prSet phldrT="[Tekst]"/>
      <dgm:spPr/>
      <dgm:t>
        <a:bodyPr/>
        <a:lstStyle/>
        <a:p>
          <a:r>
            <a:rPr lang="nn-NO" dirty="0"/>
            <a:t>Kvart fag belyser tema ut frå sine metodar og omgrep</a:t>
          </a:r>
          <a:br>
            <a:rPr lang="nn-NO" dirty="0"/>
          </a:br>
          <a:endParaRPr lang="nn-NO" dirty="0"/>
        </a:p>
      </dgm:t>
    </dgm:pt>
    <dgm:pt modelId="{6D99ECC6-765C-4C7F-9647-1F01396FAC99}" type="parTrans" cxnId="{D508E5F9-7ED2-45F9-A6E5-AEF68A1CC2A1}">
      <dgm:prSet/>
      <dgm:spPr/>
      <dgm:t>
        <a:bodyPr/>
        <a:lstStyle/>
        <a:p>
          <a:endParaRPr lang="nn-NO"/>
        </a:p>
      </dgm:t>
    </dgm:pt>
    <dgm:pt modelId="{857E9E88-C15D-47A0-96F1-AE8AD0621926}" type="sibTrans" cxnId="{D508E5F9-7ED2-45F9-A6E5-AEF68A1CC2A1}">
      <dgm:prSet/>
      <dgm:spPr/>
      <dgm:t>
        <a:bodyPr/>
        <a:lstStyle/>
        <a:p>
          <a:endParaRPr lang="nn-NO"/>
        </a:p>
      </dgm:t>
    </dgm:pt>
    <dgm:pt modelId="{D9C8D142-D465-4D81-AEEA-6BE5631AA2EF}">
      <dgm:prSet phldrT="[Tekst]"/>
      <dgm:spPr/>
      <dgm:t>
        <a:bodyPr/>
        <a:lstStyle/>
        <a:p>
          <a:endParaRPr lang="nn-NO" dirty="0"/>
        </a:p>
      </dgm:t>
    </dgm:pt>
    <dgm:pt modelId="{B28323F0-A9E7-4EF5-ABCE-9FDB17CE4F1B}" type="parTrans" cxnId="{13F5DC22-1425-429F-BF23-1527E77258B0}">
      <dgm:prSet/>
      <dgm:spPr/>
      <dgm:t>
        <a:bodyPr/>
        <a:lstStyle/>
        <a:p>
          <a:endParaRPr lang="nn-NO"/>
        </a:p>
      </dgm:t>
    </dgm:pt>
    <dgm:pt modelId="{24790953-B703-42CD-BD73-B86BC50C49B6}" type="sibTrans" cxnId="{13F5DC22-1425-429F-BF23-1527E77258B0}">
      <dgm:prSet/>
      <dgm:spPr/>
      <dgm:t>
        <a:bodyPr/>
        <a:lstStyle/>
        <a:p>
          <a:endParaRPr lang="nn-NO"/>
        </a:p>
      </dgm:t>
    </dgm:pt>
    <dgm:pt modelId="{CCAA1CF9-8E9F-45CB-8593-FB081921538E}">
      <dgm:prSet phldrT="[Tekst]"/>
      <dgm:spPr/>
      <dgm:t>
        <a:bodyPr/>
        <a:lstStyle/>
        <a:p>
          <a:endParaRPr lang="nn-NO" dirty="0"/>
        </a:p>
      </dgm:t>
    </dgm:pt>
    <dgm:pt modelId="{A0F077F0-8D38-40B4-BE4F-2B76F217BEC4}" type="parTrans" cxnId="{79DF758E-707F-436B-8E6C-E2E4DD42BAB3}">
      <dgm:prSet/>
      <dgm:spPr/>
      <dgm:t>
        <a:bodyPr/>
        <a:lstStyle/>
        <a:p>
          <a:endParaRPr lang="nn-NO"/>
        </a:p>
      </dgm:t>
    </dgm:pt>
    <dgm:pt modelId="{BCFC6114-3D89-4B5F-A534-0BF8E3BD3597}" type="sibTrans" cxnId="{79DF758E-707F-436B-8E6C-E2E4DD42BAB3}">
      <dgm:prSet/>
      <dgm:spPr/>
      <dgm:t>
        <a:bodyPr/>
        <a:lstStyle/>
        <a:p>
          <a:endParaRPr lang="nn-NO"/>
        </a:p>
      </dgm:t>
    </dgm:pt>
    <dgm:pt modelId="{C6B188D2-B010-4A49-9167-1D4E5F39A848}">
      <dgm:prSet phldrT="[Tekst]"/>
      <dgm:spPr/>
      <dgm:t>
        <a:bodyPr/>
        <a:lstStyle/>
        <a:p>
          <a:endParaRPr lang="nn-NO" dirty="0"/>
        </a:p>
      </dgm:t>
    </dgm:pt>
    <dgm:pt modelId="{5DAE4C2F-96D2-4882-9C29-77C4E11B03AC}" type="parTrans" cxnId="{8525C7FF-45F2-40E1-B83D-215619CF4C29}">
      <dgm:prSet/>
      <dgm:spPr/>
      <dgm:t>
        <a:bodyPr/>
        <a:lstStyle/>
        <a:p>
          <a:endParaRPr lang="nn-NO"/>
        </a:p>
      </dgm:t>
    </dgm:pt>
    <dgm:pt modelId="{98E19536-0BB0-45CB-B708-C606B34291E6}" type="sibTrans" cxnId="{8525C7FF-45F2-40E1-B83D-215619CF4C29}">
      <dgm:prSet/>
      <dgm:spPr/>
      <dgm:t>
        <a:bodyPr/>
        <a:lstStyle/>
        <a:p>
          <a:endParaRPr lang="nn-NO"/>
        </a:p>
      </dgm:t>
    </dgm:pt>
    <dgm:pt modelId="{FECA8E2A-B85D-4560-A401-E61C98A1F4B0}">
      <dgm:prSet/>
      <dgm:spPr/>
      <dgm:t>
        <a:bodyPr/>
        <a:lstStyle/>
        <a:p>
          <a:endParaRPr lang="nn-NO" dirty="0"/>
        </a:p>
      </dgm:t>
    </dgm:pt>
    <dgm:pt modelId="{3FC0F7B9-A958-4BB6-BF08-ED8E2E6C4FE2}" type="parTrans" cxnId="{EFB11658-9390-4CF9-9498-7E51D37BC7DA}">
      <dgm:prSet/>
      <dgm:spPr/>
      <dgm:t>
        <a:bodyPr/>
        <a:lstStyle/>
        <a:p>
          <a:endParaRPr lang="nn-NO"/>
        </a:p>
      </dgm:t>
    </dgm:pt>
    <dgm:pt modelId="{ECF27F15-F149-4986-8C2D-2F3A613AAA0B}" type="sibTrans" cxnId="{EFB11658-9390-4CF9-9498-7E51D37BC7DA}">
      <dgm:prSet/>
      <dgm:spPr/>
      <dgm:t>
        <a:bodyPr/>
        <a:lstStyle/>
        <a:p>
          <a:endParaRPr lang="nn-NO"/>
        </a:p>
      </dgm:t>
    </dgm:pt>
    <dgm:pt modelId="{8E85CE61-679C-4E34-B7AF-66A11480F048}" type="pres">
      <dgm:prSet presAssocID="{C77D0518-DA07-4FFB-863D-F775DC33FE92}" presName="Name0" presStyleCnt="0">
        <dgm:presLayoutVars>
          <dgm:dir/>
          <dgm:animLvl val="lvl"/>
          <dgm:resizeHandles val="exact"/>
        </dgm:presLayoutVars>
      </dgm:prSet>
      <dgm:spPr/>
    </dgm:pt>
    <dgm:pt modelId="{16942247-3AD6-4E41-AC3A-EDD83B0164B6}" type="pres">
      <dgm:prSet presAssocID="{2B3875FE-7984-4805-8A1F-C22803C43A34}" presName="composite" presStyleCnt="0"/>
      <dgm:spPr/>
    </dgm:pt>
    <dgm:pt modelId="{2D8376D3-2F88-4AAE-B31A-A57CB936DE65}" type="pres">
      <dgm:prSet presAssocID="{2B3875FE-7984-4805-8A1F-C22803C43A3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69E528A0-3913-414A-8D23-CAB45FB6CC29}" type="pres">
      <dgm:prSet presAssocID="{2B3875FE-7984-4805-8A1F-C22803C43A34}" presName="desTx" presStyleLbl="alignAccFollowNode1" presStyleIdx="0" presStyleCnt="4">
        <dgm:presLayoutVars>
          <dgm:bulletEnabled val="1"/>
        </dgm:presLayoutVars>
      </dgm:prSet>
      <dgm:spPr/>
    </dgm:pt>
    <dgm:pt modelId="{BDEF3E94-C32A-4B20-BFAE-BBEF506E8AA5}" type="pres">
      <dgm:prSet presAssocID="{19589DFC-95C3-4127-8D0F-0900720DDB0E}" presName="space" presStyleCnt="0"/>
      <dgm:spPr/>
    </dgm:pt>
    <dgm:pt modelId="{EEB5110B-A007-41F3-A188-8691AB184D26}" type="pres">
      <dgm:prSet presAssocID="{DB6E096F-42C7-4D5F-9BDF-D1D73F0014FF}" presName="composite" presStyleCnt="0"/>
      <dgm:spPr/>
    </dgm:pt>
    <dgm:pt modelId="{4D2B182E-00E8-4812-B6A2-699E05B1C569}" type="pres">
      <dgm:prSet presAssocID="{DB6E096F-42C7-4D5F-9BDF-D1D73F0014F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4FBBCBF-4996-4102-BE79-662AD790D0F1}" type="pres">
      <dgm:prSet presAssocID="{DB6E096F-42C7-4D5F-9BDF-D1D73F0014FF}" presName="desTx" presStyleLbl="alignAccFollowNode1" presStyleIdx="1" presStyleCnt="4">
        <dgm:presLayoutVars>
          <dgm:bulletEnabled val="1"/>
        </dgm:presLayoutVars>
      </dgm:prSet>
      <dgm:spPr/>
    </dgm:pt>
    <dgm:pt modelId="{310D07AE-637A-413F-99E0-14FAAB960A52}" type="pres">
      <dgm:prSet presAssocID="{26E85031-B0F2-475B-A2A3-7561840791FA}" presName="space" presStyleCnt="0"/>
      <dgm:spPr/>
    </dgm:pt>
    <dgm:pt modelId="{2FB68598-338C-4D81-B470-8A79CEB64207}" type="pres">
      <dgm:prSet presAssocID="{2B8D63D8-9C66-4751-B4ED-99A971F94909}" presName="composite" presStyleCnt="0"/>
      <dgm:spPr/>
    </dgm:pt>
    <dgm:pt modelId="{B2D8A924-A84C-46A9-B587-40362213459F}" type="pres">
      <dgm:prSet presAssocID="{2B8D63D8-9C66-4751-B4ED-99A971F9490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D10696C8-203D-4B51-BFC4-2A4E3A716B2E}" type="pres">
      <dgm:prSet presAssocID="{2B8D63D8-9C66-4751-B4ED-99A971F94909}" presName="desTx" presStyleLbl="alignAccFollowNode1" presStyleIdx="2" presStyleCnt="4">
        <dgm:presLayoutVars>
          <dgm:bulletEnabled val="1"/>
        </dgm:presLayoutVars>
      </dgm:prSet>
      <dgm:spPr/>
    </dgm:pt>
    <dgm:pt modelId="{A8312BAE-8CA7-4CB6-A0E1-D5ECAD9B7766}" type="pres">
      <dgm:prSet presAssocID="{1602F14C-55F1-4E1B-867F-CF71DFEE4917}" presName="space" presStyleCnt="0"/>
      <dgm:spPr/>
    </dgm:pt>
    <dgm:pt modelId="{FF557B4F-F6D6-4B77-A252-8BC79C152543}" type="pres">
      <dgm:prSet presAssocID="{6853AF33-1C3C-47EF-A918-7ABB95E532FC}" presName="composite" presStyleCnt="0"/>
      <dgm:spPr/>
    </dgm:pt>
    <dgm:pt modelId="{0D80A11A-F03D-4626-B8F5-B41F71963333}" type="pres">
      <dgm:prSet presAssocID="{6853AF33-1C3C-47EF-A918-7ABB95E532F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20510DF6-B8A1-43A1-AF44-476DCCC2D19F}" type="pres">
      <dgm:prSet presAssocID="{6853AF33-1C3C-47EF-A918-7ABB95E532F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6A94103-E143-41B8-9D73-268DD6974ED1}" type="presOf" srcId="{C77D0518-DA07-4FFB-863D-F775DC33FE92}" destId="{8E85CE61-679C-4E34-B7AF-66A11480F048}" srcOrd="0" destOrd="0" presId="urn:microsoft.com/office/officeart/2005/8/layout/hList1"/>
    <dgm:cxn modelId="{1795D907-33E6-4147-8994-753F537FA6E9}" srcId="{6853AF33-1C3C-47EF-A918-7ABB95E532FC}" destId="{AAA331D8-DC71-4CC9-B511-A648C6F79613}" srcOrd="5" destOrd="0" parTransId="{27903B13-8178-4CA7-87B6-C7D04F1E806F}" sibTransId="{C8836EF3-00DE-45D6-AE6E-A8F6713BA3B5}"/>
    <dgm:cxn modelId="{0F5D8C0B-91D9-4F7D-A6D3-63DA407BD998}" srcId="{C77D0518-DA07-4FFB-863D-F775DC33FE92}" destId="{2B8D63D8-9C66-4751-B4ED-99A971F94909}" srcOrd="2" destOrd="0" parTransId="{266FA46B-3A27-4849-AF71-FC4507CE4AF5}" sibTransId="{1602F14C-55F1-4E1B-867F-CF71DFEE4917}"/>
    <dgm:cxn modelId="{CB741D19-05ED-41AA-963E-4F783EF707FB}" srcId="{6853AF33-1C3C-47EF-A918-7ABB95E532FC}" destId="{DFA3EC8B-A47F-4678-8B3C-E0FB6CEB4344}" srcOrd="8" destOrd="0" parTransId="{858012B3-BFA2-4AF3-B232-CA7BB1B95A08}" sibTransId="{597E6C4D-DCD2-4F68-B27A-57A65520CFEE}"/>
    <dgm:cxn modelId="{F3883120-6424-4494-A081-08BFBA0DB2B7}" srcId="{6853AF33-1C3C-47EF-A918-7ABB95E532FC}" destId="{0C372141-9533-4B90-95E3-2B8A2AD5D532}" srcOrd="6" destOrd="0" parTransId="{EB188168-57B1-4D1F-9100-DE2EB6627171}" sibTransId="{C31BBC57-26D4-40B6-AE88-E85125486E93}"/>
    <dgm:cxn modelId="{13F5DC22-1425-429F-BF23-1527E77258B0}" srcId="{2B3875FE-7984-4805-8A1F-C22803C43A34}" destId="{D9C8D142-D465-4D81-AEEA-6BE5631AA2EF}" srcOrd="0" destOrd="0" parTransId="{B28323F0-A9E7-4EF5-ABCE-9FDB17CE4F1B}" sibTransId="{24790953-B703-42CD-BD73-B86BC50C49B6}"/>
    <dgm:cxn modelId="{9A783B28-8AC6-40FA-9839-400FB91F56FF}" type="presOf" srcId="{369CF6B1-2937-4202-B069-263D80F644DC}" destId="{69E528A0-3913-414A-8D23-CAB45FB6CC29}" srcOrd="0" destOrd="1" presId="urn:microsoft.com/office/officeart/2005/8/layout/hList1"/>
    <dgm:cxn modelId="{91E4262A-640E-4CC8-93A5-1300C4461507}" type="presOf" srcId="{1E9C9960-44F7-4E1B-A7F2-24F190E1B11C}" destId="{69E528A0-3913-414A-8D23-CAB45FB6CC29}" srcOrd="0" destOrd="2" presId="urn:microsoft.com/office/officeart/2005/8/layout/hList1"/>
    <dgm:cxn modelId="{DB05CF2A-E1AB-4132-B288-03146E9D8275}" srcId="{2B8D63D8-9C66-4751-B4ED-99A971F94909}" destId="{300ECAF1-E5D7-4FD6-8289-7C707208D6D6}" srcOrd="6" destOrd="0" parTransId="{CF69993B-9265-4ACC-BB25-33ECE8840CD0}" sibTransId="{AF2DC30A-37DC-4F10-990F-D851DF2CC326}"/>
    <dgm:cxn modelId="{E280D12A-D5A0-4B97-A128-4D7D05317521}" type="presOf" srcId="{9B00B86A-77A7-40B5-A271-CF3927250DD6}" destId="{94FBBCBF-4996-4102-BE79-662AD790D0F1}" srcOrd="0" destOrd="1" presId="urn:microsoft.com/office/officeart/2005/8/layout/hList1"/>
    <dgm:cxn modelId="{E2C8102C-C3AB-419D-8D78-F4DAB1B2D4B5}" type="presOf" srcId="{DB6E096F-42C7-4D5F-9BDF-D1D73F0014FF}" destId="{4D2B182E-00E8-4812-B6A2-699E05B1C569}" srcOrd="0" destOrd="0" presId="urn:microsoft.com/office/officeart/2005/8/layout/hList1"/>
    <dgm:cxn modelId="{532D7E2D-3FEC-4572-B047-FC0E02A52EF1}" type="presOf" srcId="{7919E49C-0C8A-4B4B-AEE7-947ED1A59139}" destId="{94FBBCBF-4996-4102-BE79-662AD790D0F1}" srcOrd="0" destOrd="3" presId="urn:microsoft.com/office/officeart/2005/8/layout/hList1"/>
    <dgm:cxn modelId="{681CFB2E-D065-4BC5-9D38-6F25B2285FC5}" srcId="{2B8D63D8-9C66-4751-B4ED-99A971F94909}" destId="{7B6E638A-4C5C-4A94-89D9-612149373B46}" srcOrd="5" destOrd="0" parTransId="{1A5933DE-5DC5-42FD-9227-6C1490D0EA96}" sibTransId="{CF9D77F8-625F-4C55-9F42-C8BBF6444112}"/>
    <dgm:cxn modelId="{51B22D31-E5BA-4247-8A50-B921B4C592BB}" type="presOf" srcId="{A2F3E766-9A2C-40DB-A4FF-29D30ADB80D8}" destId="{94FBBCBF-4996-4102-BE79-662AD790D0F1}" srcOrd="0" destOrd="2" presId="urn:microsoft.com/office/officeart/2005/8/layout/hList1"/>
    <dgm:cxn modelId="{F66D5A31-A138-48E5-934F-8D57B22BDFB5}" type="presOf" srcId="{6853AF33-1C3C-47EF-A918-7ABB95E532FC}" destId="{0D80A11A-F03D-4626-B8F5-B41F71963333}" srcOrd="0" destOrd="0" presId="urn:microsoft.com/office/officeart/2005/8/layout/hList1"/>
    <dgm:cxn modelId="{2118393D-CD7A-4C4B-BAAE-EBB2CCCACC1E}" type="presOf" srcId="{7C143FE8-4380-4EE4-A769-02A3F216E769}" destId="{20510DF6-B8A1-43A1-AF44-476DCCC2D19F}" srcOrd="0" destOrd="1" presId="urn:microsoft.com/office/officeart/2005/8/layout/hList1"/>
    <dgm:cxn modelId="{B43CD360-8415-405D-AEA5-1E629C3B553B}" srcId="{2B8D63D8-9C66-4751-B4ED-99A971F94909}" destId="{278D5697-45ED-448E-A390-7AD1D8E89A0F}" srcOrd="2" destOrd="0" parTransId="{54BBBF48-11F3-4C62-A099-4504E0B1D0BD}" sibTransId="{D028DF11-1D19-43B7-953C-63F4FB1EAC52}"/>
    <dgm:cxn modelId="{90B9FD4A-BD78-48C7-A95F-C8BE0861F7F4}" type="presOf" srcId="{C6B188D2-B010-4A49-9167-1D4E5F39A848}" destId="{D10696C8-203D-4B51-BFC4-2A4E3A716B2E}" srcOrd="0" destOrd="0" presId="urn:microsoft.com/office/officeart/2005/8/layout/hList1"/>
    <dgm:cxn modelId="{33996F4C-B5AD-4BCF-A6EB-2B81BBF1F2B1}" srcId="{DB6E096F-42C7-4D5F-9BDF-D1D73F0014FF}" destId="{9B00B86A-77A7-40B5-A271-CF3927250DD6}" srcOrd="1" destOrd="0" parTransId="{C678309E-1B22-4604-9B40-C0F3D4C04A5D}" sibTransId="{2CC035B6-86F7-4FB1-95AC-C0CD8A448705}"/>
    <dgm:cxn modelId="{7669D370-454C-4DDB-86AC-6F40C55A33EF}" srcId="{C77D0518-DA07-4FFB-863D-F775DC33FE92}" destId="{DB6E096F-42C7-4D5F-9BDF-D1D73F0014FF}" srcOrd="1" destOrd="0" parTransId="{5FA176A7-C7BC-48F9-99A1-3EA02EEADD61}" sibTransId="{26E85031-B0F2-475B-A2A3-7561840791FA}"/>
    <dgm:cxn modelId="{6ECDEF70-BE0C-4F2E-90A3-2B61CF74C1E5}" type="presOf" srcId="{A6D5A20C-3D4F-4E60-A05D-DE980DD1EB6F}" destId="{D10696C8-203D-4B51-BFC4-2A4E3A716B2E}" srcOrd="0" destOrd="4" presId="urn:microsoft.com/office/officeart/2005/8/layout/hList1"/>
    <dgm:cxn modelId="{54F1C551-6768-4436-BA82-23DB9299263F}" srcId="{6853AF33-1C3C-47EF-A918-7ABB95E532FC}" destId="{89E9EAE0-9CE8-406B-96B6-710FC0AF01A8}" srcOrd="2" destOrd="0" parTransId="{BFB5DB1D-202A-4699-9F10-0BF20C91FF86}" sibTransId="{291D2935-CDBE-4C91-B157-A3069C149BE3}"/>
    <dgm:cxn modelId="{F9A1F173-1FC2-4DF4-9015-90F98DD853BD}" srcId="{2B8D63D8-9C66-4751-B4ED-99A971F94909}" destId="{38BC0EE2-3CFD-4FC3-A406-52DDA559D910}" srcOrd="3" destOrd="0" parTransId="{FB685BAC-745D-406E-B70F-625FC0BF2090}" sibTransId="{59EE7D25-D277-4DED-B9A0-3630E030DC1B}"/>
    <dgm:cxn modelId="{EFB11658-9390-4CF9-9498-7E51D37BC7DA}" srcId="{6853AF33-1C3C-47EF-A918-7ABB95E532FC}" destId="{FECA8E2A-B85D-4560-A401-E61C98A1F4B0}" srcOrd="0" destOrd="0" parTransId="{3FC0F7B9-A958-4BB6-BF08-ED8E2E6C4FE2}" sibTransId="{ECF27F15-F149-4986-8C2D-2F3A613AAA0B}"/>
    <dgm:cxn modelId="{C594AF78-C37F-46A0-8A41-DA9B7F741A94}" srcId="{DB6E096F-42C7-4D5F-9BDF-D1D73F0014FF}" destId="{7919E49C-0C8A-4B4B-AEE7-947ED1A59139}" srcOrd="3" destOrd="0" parTransId="{9DA6D80F-6475-428D-820F-B3E1C029AC7B}" sibTransId="{F7025402-7035-45D3-9D8B-0397B66E5408}"/>
    <dgm:cxn modelId="{F1B74585-DCF8-45BB-AB39-181E62C639CC}" type="presOf" srcId="{278D5697-45ED-448E-A390-7AD1D8E89A0F}" destId="{D10696C8-203D-4B51-BFC4-2A4E3A716B2E}" srcOrd="0" destOrd="2" presId="urn:microsoft.com/office/officeart/2005/8/layout/hList1"/>
    <dgm:cxn modelId="{79DF758E-707F-436B-8E6C-E2E4DD42BAB3}" srcId="{DB6E096F-42C7-4D5F-9BDF-D1D73F0014FF}" destId="{CCAA1CF9-8E9F-45CB-8593-FB081921538E}" srcOrd="0" destOrd="0" parTransId="{A0F077F0-8D38-40B4-BE4F-2B76F217BEC4}" sibTransId="{BCFC6114-3D89-4B5F-A534-0BF8E3BD3597}"/>
    <dgm:cxn modelId="{90EC5D91-7A33-491C-9E7C-962EED35F2B3}" srcId="{2B8D63D8-9C66-4751-B4ED-99A971F94909}" destId="{80AE27A1-70C0-470B-A0FA-81049FF5D896}" srcOrd="1" destOrd="0" parTransId="{C5098C7F-E7B5-4AD5-81FD-8F99A81268BD}" sibTransId="{E811AE25-BBDC-4510-8112-00D4213267F6}"/>
    <dgm:cxn modelId="{2D790899-69DB-4DE8-87B7-A73DAC08A9DC}" type="presOf" srcId="{AAA331D8-DC71-4CC9-B511-A648C6F79613}" destId="{20510DF6-B8A1-43A1-AF44-476DCCC2D19F}" srcOrd="0" destOrd="5" presId="urn:microsoft.com/office/officeart/2005/8/layout/hList1"/>
    <dgm:cxn modelId="{7F9E7799-6596-408E-B9CE-019624A0F0BE}" srcId="{2B3875FE-7984-4805-8A1F-C22803C43A34}" destId="{1E9C9960-44F7-4E1B-A7F2-24F190E1B11C}" srcOrd="2" destOrd="0" parTransId="{9DF640DE-8D8B-454E-BB9A-26BC14D4E7F9}" sibTransId="{53D31246-69FB-42B7-9C5F-6495739400A4}"/>
    <dgm:cxn modelId="{9074079F-8E02-473C-942E-0E418AD9987D}" type="presOf" srcId="{300ECAF1-E5D7-4FD6-8289-7C707208D6D6}" destId="{D10696C8-203D-4B51-BFC4-2A4E3A716B2E}" srcOrd="0" destOrd="6" presId="urn:microsoft.com/office/officeart/2005/8/layout/hList1"/>
    <dgm:cxn modelId="{5F2EBEA2-80DE-4C09-83AE-FCAECEC61591}" type="presOf" srcId="{D9C8D142-D465-4D81-AEEA-6BE5631AA2EF}" destId="{69E528A0-3913-414A-8D23-CAB45FB6CC29}" srcOrd="0" destOrd="0" presId="urn:microsoft.com/office/officeart/2005/8/layout/hList1"/>
    <dgm:cxn modelId="{A97067A3-E341-4437-92EB-E346C373A6C8}" srcId="{6853AF33-1C3C-47EF-A918-7ABB95E532FC}" destId="{8076482B-EF88-4CBD-A828-C1D8087BD1BA}" srcOrd="3" destOrd="0" parTransId="{93AF5EB8-FFD3-4011-8AD7-2EEE6D130D62}" sibTransId="{A34EE14B-867E-4E9F-8A33-A05DEB0A22F3}"/>
    <dgm:cxn modelId="{72D654A7-A775-4524-A8A1-615EE86426AF}" srcId="{2B8D63D8-9C66-4751-B4ED-99A971F94909}" destId="{A6D5A20C-3D4F-4E60-A05D-DE980DD1EB6F}" srcOrd="4" destOrd="0" parTransId="{7FEB1E9A-F4AC-466C-8D4B-998A57A5C3F4}" sibTransId="{52BD262D-DA52-43B5-927E-CE386320D234}"/>
    <dgm:cxn modelId="{742735B8-989A-4B09-99B2-EA822198AC40}" type="presOf" srcId="{0C372141-9533-4B90-95E3-2B8A2AD5D532}" destId="{20510DF6-B8A1-43A1-AF44-476DCCC2D19F}" srcOrd="0" destOrd="6" presId="urn:microsoft.com/office/officeart/2005/8/layout/hList1"/>
    <dgm:cxn modelId="{4E0088C7-F2A6-4108-85D7-0A3AE7702EA3}" type="presOf" srcId="{70513835-8703-4026-B3D3-9D5FC42ED9A4}" destId="{20510DF6-B8A1-43A1-AF44-476DCCC2D19F}" srcOrd="0" destOrd="7" presId="urn:microsoft.com/office/officeart/2005/8/layout/hList1"/>
    <dgm:cxn modelId="{76E866C8-3D90-4B5A-8C5A-C0AA62BC5192}" type="presOf" srcId="{2B8D63D8-9C66-4751-B4ED-99A971F94909}" destId="{B2D8A924-A84C-46A9-B587-40362213459F}" srcOrd="0" destOrd="0" presId="urn:microsoft.com/office/officeart/2005/8/layout/hList1"/>
    <dgm:cxn modelId="{BDADD7C8-AEFA-4580-8891-1F40AAD16FE5}" type="presOf" srcId="{DFA3EC8B-A47F-4678-8B3C-E0FB6CEB4344}" destId="{20510DF6-B8A1-43A1-AF44-476DCCC2D19F}" srcOrd="0" destOrd="8" presId="urn:microsoft.com/office/officeart/2005/8/layout/hList1"/>
    <dgm:cxn modelId="{BD31ADCE-C3FD-4F1B-8B20-589F23B07C5D}" srcId="{6853AF33-1C3C-47EF-A918-7ABB95E532FC}" destId="{33BCFF2D-06E6-4529-AA2D-F938684B7347}" srcOrd="4" destOrd="0" parTransId="{F6EAD679-73C5-4F64-B08E-1CA4EF7453D1}" sibTransId="{0B2C7875-B0FC-4815-9F82-822CCCB872A5}"/>
    <dgm:cxn modelId="{37704ED0-930F-4AAA-BF5B-AD50A5E342F6}" type="presOf" srcId="{2B3875FE-7984-4805-8A1F-C22803C43A34}" destId="{2D8376D3-2F88-4AAE-B31A-A57CB936DE65}" srcOrd="0" destOrd="0" presId="urn:microsoft.com/office/officeart/2005/8/layout/hList1"/>
    <dgm:cxn modelId="{F0F72BD7-BBF1-4952-B3D1-4403602F76E0}" type="presOf" srcId="{FECA8E2A-B85D-4560-A401-E61C98A1F4B0}" destId="{20510DF6-B8A1-43A1-AF44-476DCCC2D19F}" srcOrd="0" destOrd="0" presId="urn:microsoft.com/office/officeart/2005/8/layout/hList1"/>
    <dgm:cxn modelId="{8A2B43DF-DEEC-41BC-80B6-D9A5B4603154}" type="presOf" srcId="{89E9EAE0-9CE8-406B-96B6-710FC0AF01A8}" destId="{20510DF6-B8A1-43A1-AF44-476DCCC2D19F}" srcOrd="0" destOrd="2" presId="urn:microsoft.com/office/officeart/2005/8/layout/hList1"/>
    <dgm:cxn modelId="{3F3270E1-E7F7-444D-8752-416BF001F521}" srcId="{C77D0518-DA07-4FFB-863D-F775DC33FE92}" destId="{6853AF33-1C3C-47EF-A918-7ABB95E532FC}" srcOrd="3" destOrd="0" parTransId="{176F03B2-747F-4BCC-A4F3-E11CDC6104E2}" sibTransId="{8A4F8D2A-66C2-4763-9346-A3D70AA43925}"/>
    <dgm:cxn modelId="{25DC56E2-2089-4C04-927D-E482A9CE4504}" type="presOf" srcId="{33BCFF2D-06E6-4529-AA2D-F938684B7347}" destId="{20510DF6-B8A1-43A1-AF44-476DCCC2D19F}" srcOrd="0" destOrd="4" presId="urn:microsoft.com/office/officeart/2005/8/layout/hList1"/>
    <dgm:cxn modelId="{944C10E6-5AA7-41FB-B71C-F1917B9E2EA2}" srcId="{6853AF33-1C3C-47EF-A918-7ABB95E532FC}" destId="{70513835-8703-4026-B3D3-9D5FC42ED9A4}" srcOrd="7" destOrd="0" parTransId="{CD331849-C01A-47DF-9121-2E88166F9AAD}" sibTransId="{D836EC8B-3A66-4CED-9679-A8A9EB5AE580}"/>
    <dgm:cxn modelId="{9CC8BEE6-8BE3-42AC-AFB8-B8CE7344A95D}" srcId="{6853AF33-1C3C-47EF-A918-7ABB95E532FC}" destId="{7C143FE8-4380-4EE4-A769-02A3F216E769}" srcOrd="1" destOrd="0" parTransId="{561EBCCE-AABF-4FB2-80AD-3C2DA5CE12F4}" sibTransId="{1D804346-839E-4DF9-98A6-FBA06622F817}"/>
    <dgm:cxn modelId="{69A78DEF-8586-4F07-9AA2-CFF911590A18}" srcId="{C77D0518-DA07-4FFB-863D-F775DC33FE92}" destId="{2B3875FE-7984-4805-8A1F-C22803C43A34}" srcOrd="0" destOrd="0" parTransId="{678D716E-76CB-4901-80CC-6ABC06EF3A02}" sibTransId="{19589DFC-95C3-4127-8D0F-0900720DDB0E}"/>
    <dgm:cxn modelId="{0CB1E4EF-D130-4C33-AB3B-9FCF0950E7D7}" type="presOf" srcId="{8076482B-EF88-4CBD-A828-C1D8087BD1BA}" destId="{20510DF6-B8A1-43A1-AF44-476DCCC2D19F}" srcOrd="0" destOrd="3" presId="urn:microsoft.com/office/officeart/2005/8/layout/hList1"/>
    <dgm:cxn modelId="{077A99F0-75BB-464C-9F52-C6A186E44768}" type="presOf" srcId="{7B6E638A-4C5C-4A94-89D9-612149373B46}" destId="{D10696C8-203D-4B51-BFC4-2A4E3A716B2E}" srcOrd="0" destOrd="5" presId="urn:microsoft.com/office/officeart/2005/8/layout/hList1"/>
    <dgm:cxn modelId="{2299A2F2-0DFB-460F-811F-F5C5FA3CA584}" type="presOf" srcId="{CCAA1CF9-8E9F-45CB-8593-FB081921538E}" destId="{94FBBCBF-4996-4102-BE79-662AD790D0F1}" srcOrd="0" destOrd="0" presId="urn:microsoft.com/office/officeart/2005/8/layout/hList1"/>
    <dgm:cxn modelId="{DCB526F7-2C62-4303-A243-1B865DF35742}" srcId="{2B3875FE-7984-4805-8A1F-C22803C43A34}" destId="{369CF6B1-2937-4202-B069-263D80F644DC}" srcOrd="1" destOrd="0" parTransId="{11BAA427-7A7F-4F8F-A1AC-FC6172CB9957}" sibTransId="{577DF309-183A-4131-81E4-D2E8072C7178}"/>
    <dgm:cxn modelId="{A8074BF8-FA4B-473E-9B85-A8E9640F0FF9}" type="presOf" srcId="{80AE27A1-70C0-470B-A0FA-81049FF5D896}" destId="{D10696C8-203D-4B51-BFC4-2A4E3A716B2E}" srcOrd="0" destOrd="1" presId="urn:microsoft.com/office/officeart/2005/8/layout/hList1"/>
    <dgm:cxn modelId="{D508E5F9-7ED2-45F9-A6E5-AEF68A1CC2A1}" srcId="{DB6E096F-42C7-4D5F-9BDF-D1D73F0014FF}" destId="{A2F3E766-9A2C-40DB-A4FF-29D30ADB80D8}" srcOrd="2" destOrd="0" parTransId="{6D99ECC6-765C-4C7F-9647-1F01396FAC99}" sibTransId="{857E9E88-C15D-47A0-96F1-AE8AD0621926}"/>
    <dgm:cxn modelId="{CCD976FE-B63E-4F98-A5DA-D0D1C3A7E6A6}" type="presOf" srcId="{38BC0EE2-3CFD-4FC3-A406-52DDA559D910}" destId="{D10696C8-203D-4B51-BFC4-2A4E3A716B2E}" srcOrd="0" destOrd="3" presId="urn:microsoft.com/office/officeart/2005/8/layout/hList1"/>
    <dgm:cxn modelId="{8525C7FF-45F2-40E1-B83D-215619CF4C29}" srcId="{2B8D63D8-9C66-4751-B4ED-99A971F94909}" destId="{C6B188D2-B010-4A49-9167-1D4E5F39A848}" srcOrd="0" destOrd="0" parTransId="{5DAE4C2F-96D2-4882-9C29-77C4E11B03AC}" sibTransId="{98E19536-0BB0-45CB-B708-C606B34291E6}"/>
    <dgm:cxn modelId="{3B7EA831-41F3-412C-9AA6-81FD91A372B6}" type="presParOf" srcId="{8E85CE61-679C-4E34-B7AF-66A11480F048}" destId="{16942247-3AD6-4E41-AC3A-EDD83B0164B6}" srcOrd="0" destOrd="0" presId="urn:microsoft.com/office/officeart/2005/8/layout/hList1"/>
    <dgm:cxn modelId="{69FC499D-223F-4F64-9874-828B2FDCDD5D}" type="presParOf" srcId="{16942247-3AD6-4E41-AC3A-EDD83B0164B6}" destId="{2D8376D3-2F88-4AAE-B31A-A57CB936DE65}" srcOrd="0" destOrd="0" presId="urn:microsoft.com/office/officeart/2005/8/layout/hList1"/>
    <dgm:cxn modelId="{A123BD8D-D29A-4FA6-AB9F-082CDECFCB43}" type="presParOf" srcId="{16942247-3AD6-4E41-AC3A-EDD83B0164B6}" destId="{69E528A0-3913-414A-8D23-CAB45FB6CC29}" srcOrd="1" destOrd="0" presId="urn:microsoft.com/office/officeart/2005/8/layout/hList1"/>
    <dgm:cxn modelId="{E7BC1255-B23E-42AC-80B0-9DEBB1835496}" type="presParOf" srcId="{8E85CE61-679C-4E34-B7AF-66A11480F048}" destId="{BDEF3E94-C32A-4B20-BFAE-BBEF506E8AA5}" srcOrd="1" destOrd="0" presId="urn:microsoft.com/office/officeart/2005/8/layout/hList1"/>
    <dgm:cxn modelId="{DFDFACC4-DEA8-4874-8246-0681B5B8AABC}" type="presParOf" srcId="{8E85CE61-679C-4E34-B7AF-66A11480F048}" destId="{EEB5110B-A007-41F3-A188-8691AB184D26}" srcOrd="2" destOrd="0" presId="urn:microsoft.com/office/officeart/2005/8/layout/hList1"/>
    <dgm:cxn modelId="{306724B5-727A-4018-8907-7777CBCB5E74}" type="presParOf" srcId="{EEB5110B-A007-41F3-A188-8691AB184D26}" destId="{4D2B182E-00E8-4812-B6A2-699E05B1C569}" srcOrd="0" destOrd="0" presId="urn:microsoft.com/office/officeart/2005/8/layout/hList1"/>
    <dgm:cxn modelId="{CEF9857E-E37F-4A50-A932-453CFDFC73BC}" type="presParOf" srcId="{EEB5110B-A007-41F3-A188-8691AB184D26}" destId="{94FBBCBF-4996-4102-BE79-662AD790D0F1}" srcOrd="1" destOrd="0" presId="urn:microsoft.com/office/officeart/2005/8/layout/hList1"/>
    <dgm:cxn modelId="{1C9C15AA-0944-49B9-A48A-9A0E01B8D6A4}" type="presParOf" srcId="{8E85CE61-679C-4E34-B7AF-66A11480F048}" destId="{310D07AE-637A-413F-99E0-14FAAB960A52}" srcOrd="3" destOrd="0" presId="urn:microsoft.com/office/officeart/2005/8/layout/hList1"/>
    <dgm:cxn modelId="{536F3582-1E5E-4D3A-8753-C79033815CBD}" type="presParOf" srcId="{8E85CE61-679C-4E34-B7AF-66A11480F048}" destId="{2FB68598-338C-4D81-B470-8A79CEB64207}" srcOrd="4" destOrd="0" presId="urn:microsoft.com/office/officeart/2005/8/layout/hList1"/>
    <dgm:cxn modelId="{78D523E4-774C-45AF-A192-42CE8D077AD0}" type="presParOf" srcId="{2FB68598-338C-4D81-B470-8A79CEB64207}" destId="{B2D8A924-A84C-46A9-B587-40362213459F}" srcOrd="0" destOrd="0" presId="urn:microsoft.com/office/officeart/2005/8/layout/hList1"/>
    <dgm:cxn modelId="{18D15E18-0249-484F-8B78-D43082B15E66}" type="presParOf" srcId="{2FB68598-338C-4D81-B470-8A79CEB64207}" destId="{D10696C8-203D-4B51-BFC4-2A4E3A716B2E}" srcOrd="1" destOrd="0" presId="urn:microsoft.com/office/officeart/2005/8/layout/hList1"/>
    <dgm:cxn modelId="{68D4FED0-353B-4A5F-9582-F0AA618D4FFB}" type="presParOf" srcId="{8E85CE61-679C-4E34-B7AF-66A11480F048}" destId="{A8312BAE-8CA7-4CB6-A0E1-D5ECAD9B7766}" srcOrd="5" destOrd="0" presId="urn:microsoft.com/office/officeart/2005/8/layout/hList1"/>
    <dgm:cxn modelId="{1379947D-3E76-48B7-B635-497A297FF452}" type="presParOf" srcId="{8E85CE61-679C-4E34-B7AF-66A11480F048}" destId="{FF557B4F-F6D6-4B77-A252-8BC79C152543}" srcOrd="6" destOrd="0" presId="urn:microsoft.com/office/officeart/2005/8/layout/hList1"/>
    <dgm:cxn modelId="{A5C8BA49-F103-4266-BDBB-5394E25923B2}" type="presParOf" srcId="{FF557B4F-F6D6-4B77-A252-8BC79C152543}" destId="{0D80A11A-F03D-4626-B8F5-B41F71963333}" srcOrd="0" destOrd="0" presId="urn:microsoft.com/office/officeart/2005/8/layout/hList1"/>
    <dgm:cxn modelId="{DC8C34C9-DA55-4411-844A-748F27129829}" type="presParOf" srcId="{FF557B4F-F6D6-4B77-A252-8BC79C152543}" destId="{20510DF6-B8A1-43A1-AF44-476DCCC2D1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376D3-2F88-4AAE-B31A-A57CB936DE65}">
      <dsp:nvSpPr>
        <dsp:cNvPr id="0" name=""/>
        <dsp:cNvSpPr/>
      </dsp:nvSpPr>
      <dsp:spPr>
        <a:xfrm>
          <a:off x="4398" y="103759"/>
          <a:ext cx="2644843" cy="702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dirty="0" err="1"/>
            <a:t>Fagkobling</a:t>
          </a:r>
          <a:endParaRPr lang="nn-NO" sz="1800" b="1" kern="1200" dirty="0"/>
        </a:p>
      </dsp:txBody>
      <dsp:txXfrm>
        <a:off x="4398" y="103759"/>
        <a:ext cx="2644843" cy="702726"/>
      </dsp:txXfrm>
    </dsp:sp>
    <dsp:sp modelId="{69E528A0-3913-414A-8D23-CAB45FB6CC29}">
      <dsp:nvSpPr>
        <dsp:cNvPr id="0" name=""/>
        <dsp:cNvSpPr/>
      </dsp:nvSpPr>
      <dsp:spPr>
        <a:xfrm>
          <a:off x="4398" y="806486"/>
          <a:ext cx="2644843" cy="50841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n-NO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700" kern="1200" dirty="0"/>
            <a:t>Same tema blir trekt inn i ulike fag utan at dei samordnast</a:t>
          </a:r>
          <a:br>
            <a:rPr lang="nn-NO" sz="1700" kern="1200" dirty="0"/>
          </a:br>
          <a:endParaRPr lang="nn-NO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700" kern="1200" dirty="0"/>
            <a:t>Planlegging med utg. i kompetansemål og enkeltfag</a:t>
          </a:r>
        </a:p>
      </dsp:txBody>
      <dsp:txXfrm>
        <a:off x="4398" y="806486"/>
        <a:ext cx="2644843" cy="5084153"/>
      </dsp:txXfrm>
    </dsp:sp>
    <dsp:sp modelId="{4D2B182E-00E8-4812-B6A2-699E05B1C569}">
      <dsp:nvSpPr>
        <dsp:cNvPr id="0" name=""/>
        <dsp:cNvSpPr/>
      </dsp:nvSpPr>
      <dsp:spPr>
        <a:xfrm>
          <a:off x="3019520" y="103759"/>
          <a:ext cx="2644843" cy="702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dirty="0" err="1"/>
            <a:t>Fleirfaglegheit</a:t>
          </a:r>
          <a:endParaRPr lang="nn-NO" sz="1800" b="1" kern="1200" dirty="0"/>
        </a:p>
      </dsp:txBody>
      <dsp:txXfrm>
        <a:off x="3019520" y="103759"/>
        <a:ext cx="2644843" cy="702726"/>
      </dsp:txXfrm>
    </dsp:sp>
    <dsp:sp modelId="{94FBBCBF-4996-4102-BE79-662AD790D0F1}">
      <dsp:nvSpPr>
        <dsp:cNvPr id="0" name=""/>
        <dsp:cNvSpPr/>
      </dsp:nvSpPr>
      <dsp:spPr>
        <a:xfrm>
          <a:off x="3019520" y="806486"/>
          <a:ext cx="2644843" cy="50841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n-NO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700" kern="1200" dirty="0"/>
            <a:t>Felles tema i fleire fag. Faga gjennomførast avskilt, men samordna</a:t>
          </a:r>
          <a:br>
            <a:rPr lang="nn-NO" sz="1700" kern="1200" dirty="0"/>
          </a:br>
          <a:endParaRPr lang="nn-NO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700" kern="1200" dirty="0"/>
            <a:t>Kvart fag belyser tema ut frå sine metodar og omgrep</a:t>
          </a:r>
          <a:br>
            <a:rPr lang="nn-NO" sz="1700" kern="1200" dirty="0"/>
          </a:br>
          <a:endParaRPr lang="nn-NO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700" kern="1200" dirty="0"/>
            <a:t>Planlegging med utg. i kompetansemål</a:t>
          </a:r>
        </a:p>
      </dsp:txBody>
      <dsp:txXfrm>
        <a:off x="3019520" y="806486"/>
        <a:ext cx="2644843" cy="5084153"/>
      </dsp:txXfrm>
    </dsp:sp>
    <dsp:sp modelId="{B2D8A924-A84C-46A9-B587-40362213459F}">
      <dsp:nvSpPr>
        <dsp:cNvPr id="0" name=""/>
        <dsp:cNvSpPr/>
      </dsp:nvSpPr>
      <dsp:spPr>
        <a:xfrm>
          <a:off x="6034642" y="103759"/>
          <a:ext cx="2644843" cy="702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dirty="0"/>
            <a:t>Moderat </a:t>
          </a:r>
          <a:r>
            <a:rPr lang="nn-NO" sz="2000" b="1" kern="1200" dirty="0" err="1"/>
            <a:t>tverrfaglegheit</a:t>
          </a:r>
          <a:endParaRPr lang="nn-NO" sz="2000" b="1" kern="1200" dirty="0"/>
        </a:p>
      </dsp:txBody>
      <dsp:txXfrm>
        <a:off x="6034642" y="103759"/>
        <a:ext cx="2644843" cy="702726"/>
      </dsp:txXfrm>
    </dsp:sp>
    <dsp:sp modelId="{D10696C8-203D-4B51-BFC4-2A4E3A716B2E}">
      <dsp:nvSpPr>
        <dsp:cNvPr id="0" name=""/>
        <dsp:cNvSpPr/>
      </dsp:nvSpPr>
      <dsp:spPr>
        <a:xfrm>
          <a:off x="6034642" y="806486"/>
          <a:ext cx="2644843" cy="50841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n-NO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700" kern="1200" dirty="0"/>
            <a:t>To eller fleire fag er tett samankopla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n-NO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700" kern="1200" dirty="0"/>
            <a:t>Faga er avhengig av kvarandre sin progresjon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n-NO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700" kern="1200" dirty="0"/>
            <a:t>Planlegging med utg. i kompetansemål, kjerneelement eller </a:t>
          </a:r>
          <a:r>
            <a:rPr lang="nn-NO" sz="1700" kern="1200" dirty="0" err="1"/>
            <a:t>fagovergripande</a:t>
          </a:r>
          <a:r>
            <a:rPr lang="nn-NO" sz="1700" kern="1200" dirty="0"/>
            <a:t> kompetansar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n-NO" sz="1700" kern="1200" dirty="0"/>
        </a:p>
      </dsp:txBody>
      <dsp:txXfrm>
        <a:off x="6034642" y="806486"/>
        <a:ext cx="2644843" cy="5084153"/>
      </dsp:txXfrm>
    </dsp:sp>
    <dsp:sp modelId="{0D80A11A-F03D-4626-B8F5-B41F71963333}">
      <dsp:nvSpPr>
        <dsp:cNvPr id="0" name=""/>
        <dsp:cNvSpPr/>
      </dsp:nvSpPr>
      <dsp:spPr>
        <a:xfrm>
          <a:off x="9049763" y="103759"/>
          <a:ext cx="2644843" cy="702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dirty="0"/>
            <a:t>Integrert </a:t>
          </a:r>
          <a:r>
            <a:rPr lang="nn-NO" sz="2000" b="1" kern="1200" dirty="0" err="1"/>
            <a:t>tverrfaglegheit</a:t>
          </a:r>
          <a:endParaRPr lang="nn-NO" sz="2000" b="1" kern="1200" dirty="0"/>
        </a:p>
      </dsp:txBody>
      <dsp:txXfrm>
        <a:off x="9049763" y="103759"/>
        <a:ext cx="2644843" cy="702726"/>
      </dsp:txXfrm>
    </dsp:sp>
    <dsp:sp modelId="{20510DF6-B8A1-43A1-AF44-476DCCC2D19F}">
      <dsp:nvSpPr>
        <dsp:cNvPr id="0" name=""/>
        <dsp:cNvSpPr/>
      </dsp:nvSpPr>
      <dsp:spPr>
        <a:xfrm>
          <a:off x="9049763" y="806486"/>
          <a:ext cx="2644843" cy="50841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n-NO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700" kern="1200" dirty="0"/>
            <a:t>Skulefag integrerast i arbeid med eit tverrfagleg tema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n-NO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700" kern="1200" dirty="0"/>
            <a:t>Elevane får hjelp til å utvikle eigne spørsmål og problemstillingar som dei er opptatt av innanfor det overordna temaet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n-NO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700" kern="1200" dirty="0"/>
            <a:t>Planlegging med utg. i eit tverrfagleg tema, problemstilling, spørsmål, overordna del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n-NO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n-NO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n-NO" sz="1700" kern="1200" dirty="0"/>
        </a:p>
      </dsp:txBody>
      <dsp:txXfrm>
        <a:off x="9049763" y="806486"/>
        <a:ext cx="2644843" cy="5084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22.09.2023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</a:t>
            </a:r>
            <a:r>
              <a:rPr lang="nn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 tema, deretter </a:t>
            </a:r>
            <a:r>
              <a:rPr lang="nn-NO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</a:t>
            </a:r>
            <a:r>
              <a:rPr lang="nn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nn-NO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</a:t>
            </a:r>
            <a:r>
              <a:rPr lang="nn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skal få arbeide i grupper</a:t>
            </a:r>
          </a:p>
          <a:p>
            <a:endParaRPr lang="nn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n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Innsendt </a:t>
            </a:r>
            <a:r>
              <a:rPr lang="nn-NO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</a:t>
            </a:r>
            <a:r>
              <a:rPr lang="nn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(til egen info): Måltidet og fysisk aktivitet kan vere del av arbeidet med det tverrfaglege temaet folkehelse og </a:t>
            </a:r>
            <a:r>
              <a:rPr lang="nn-NO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livsmestring</a:t>
            </a:r>
            <a:r>
              <a:rPr lang="nn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Måltidet er en arena som kan brukes til å utvikle forståelse for helsefremmende valg. Måltidet gir en ramme for deltagelse, samvær og gode samtaler som kan bety mye for elevens trivsel både på skolen, i hjemmet og senere i voksenlivet. Fysisk aktivitet kan brukes for å legge til rette for estetiske uttrykksformer både i fag og på tvers av fag. I denne workshopen vil vi se nærmere på hvordan måltidet og fysisk aktivitet kan brukes som innfallsvinkler til å arbeide med det tverrfaglige temaet folkehelse og livsmestring i fremmedspråkundervisningen.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30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dirty="0"/>
              <a:t>Konferansen fokuserer på det tverrfaglige temaet «Folkehelse og livsmestring» </a:t>
            </a:r>
            <a:r>
              <a:rPr lang="nb-NO" sz="3200" dirty="0">
                <a:sym typeface="Wingdings" panose="05000000000000000000" pitchFamily="2" charset="2"/>
              </a:rPr>
              <a:t>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 for å tolke dette tverrfaglige temaet i praktisk retning, og utnytte mulighetsrommet for å legge til rette for en mer praktisk og variert skolehverdag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«med hvit saus og drill på timeplanen» / </a:t>
            </a:r>
            <a:r>
              <a:rPr lang="nb-NO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nb-NO" sz="1800" dirty="0" err="1"/>
              <a:t>eir</a:t>
            </a:r>
            <a:r>
              <a:rPr lang="nb-NO" sz="1800" dirty="0"/>
              <a:t> enn psykisk helse – Vårt mål med denne økten, synliggjøre hvordan mat og måltid og FA kan brukes som innfallsvinkler til helsefremmende arbeid i fremmedspråkundervisningen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Mat og måltid </a:t>
            </a:r>
            <a:r>
              <a:rPr lang="nb-NO" sz="1800" dirty="0"/>
              <a:t>handler om god mat for god helse, men også trivsel, tilhørighet, identitet og kultur </a:t>
            </a:r>
            <a:r>
              <a:rPr lang="nb-NO" sz="1800" dirty="0">
                <a:sym typeface="Wingdings" panose="05000000000000000000" pitchFamily="2" charset="2"/>
              </a:rPr>
              <a:t> Mat er mer enn næring</a:t>
            </a:r>
            <a:endParaRPr lang="nb-NO" sz="1800" dirty="0"/>
          </a:p>
          <a:p>
            <a:r>
              <a:rPr lang="nb-NO" sz="1800" dirty="0"/>
              <a:t>Måltid og måltidsfellesskap er et internasjonalt fenomen med store variasjoner på tvers av kulturer, og for mange er vaner knyttet til mat og måltid en viktig del av identiteten deres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Mat og måltid: </a:t>
            </a:r>
            <a:r>
              <a:rPr lang="nb-NO" dirty="0" err="1"/>
              <a:t>Ein</a:t>
            </a:r>
            <a:r>
              <a:rPr lang="nb-NO" dirty="0"/>
              <a:t> arena/mulighet for å arbeide med folkehelse og livsmestring i praksis i </a:t>
            </a:r>
            <a:r>
              <a:rPr lang="nb-NO" dirty="0" err="1"/>
              <a:t>fleire</a:t>
            </a:r>
            <a:r>
              <a:rPr lang="nb-NO" dirty="0"/>
              <a:t> fag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Øystein: </a:t>
            </a:r>
            <a:r>
              <a:rPr lang="nb-NO" sz="1800" dirty="0"/>
              <a:t>FA som metode i fag for å arbeide mer praktisk-estetisk), blir ofte forbundet med hard trening og puls, bevegelse er også FA, bruke kroppen i læringsprosesser (sanse, føle), kroppen får en mer sentral plass i læringsarbeidet (Øystein tar denne biten)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Ingrid: Sammen: Digitalt tilgjengelig læringsressurs for å arbeide med de tverrfaglige temaene i LK20. Utviklet av Nasjonalt senter for mat, helse og fysisk aktivitet i tett samarbeid med mange av de andre nasjonale sentrene.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Tilpasset barnetrinnet, men mange av oppgavene kan også gi inspirasjon til arbeid med tverrfaglige tema i fremmespråkundervisning for </a:t>
            </a:r>
            <a:r>
              <a:rPr lang="nb-NO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eldre elever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n-NO" dirty="0" err="1"/>
              <a:t>Beholde</a:t>
            </a:r>
            <a:r>
              <a:rPr lang="nn-NO" dirty="0"/>
              <a:t> </a:t>
            </a:r>
            <a:r>
              <a:rPr lang="nn-NO" dirty="0" err="1"/>
              <a:t>bare</a:t>
            </a:r>
            <a:r>
              <a:rPr lang="nn-NO" dirty="0"/>
              <a:t> overskriftene?</a:t>
            </a:r>
          </a:p>
          <a:p>
            <a:pPr>
              <a:buFontTx/>
              <a:buChar char="-"/>
            </a:pPr>
            <a:endParaRPr lang="nn-NO" dirty="0"/>
          </a:p>
          <a:p>
            <a:pPr>
              <a:buFontTx/>
              <a:buChar char="-"/>
            </a:pPr>
            <a:r>
              <a:rPr lang="nn-NO" dirty="0" err="1"/>
              <a:t>Skolefagene</a:t>
            </a:r>
            <a:r>
              <a:rPr lang="nn-NO" dirty="0"/>
              <a:t> </a:t>
            </a:r>
            <a:r>
              <a:rPr lang="nn-NO" dirty="0" err="1"/>
              <a:t>integreres</a:t>
            </a:r>
            <a:r>
              <a:rPr lang="nn-NO" dirty="0"/>
              <a:t> i arbeid med et </a:t>
            </a:r>
            <a:r>
              <a:rPr lang="nn-NO" dirty="0" err="1"/>
              <a:t>tverrfaglig</a:t>
            </a:r>
            <a:r>
              <a:rPr lang="nn-NO" dirty="0"/>
              <a:t> tema. </a:t>
            </a:r>
            <a:r>
              <a:rPr lang="nn-NO" dirty="0" err="1"/>
              <a:t>Kjerneelementer</a:t>
            </a:r>
            <a:r>
              <a:rPr lang="nn-NO" dirty="0"/>
              <a:t> og kompetansemål </a:t>
            </a:r>
            <a:r>
              <a:rPr lang="nn-NO" dirty="0" err="1"/>
              <a:t>knyttes</a:t>
            </a:r>
            <a:r>
              <a:rPr lang="nn-NO" dirty="0"/>
              <a:t> til temaet</a:t>
            </a:r>
          </a:p>
          <a:p>
            <a:pPr>
              <a:buFontTx/>
              <a:buChar char="-"/>
            </a:pPr>
            <a:r>
              <a:rPr lang="nn-NO" dirty="0" err="1"/>
              <a:t>Elevene</a:t>
            </a:r>
            <a:r>
              <a:rPr lang="nn-NO" dirty="0"/>
              <a:t> får hjelp til å utvikle egne spørsmål og </a:t>
            </a:r>
            <a:r>
              <a:rPr lang="nn-NO" dirty="0" err="1"/>
              <a:t>problemstillinger</a:t>
            </a:r>
            <a:r>
              <a:rPr lang="nn-NO" dirty="0"/>
              <a:t> og arbeider med spørsmål de er opptatt av </a:t>
            </a:r>
            <a:r>
              <a:rPr lang="nn-NO" dirty="0" err="1"/>
              <a:t>innenfor</a:t>
            </a:r>
            <a:r>
              <a:rPr lang="nn-NO" dirty="0"/>
              <a:t> det </a:t>
            </a:r>
            <a:r>
              <a:rPr lang="nn-NO" dirty="0" err="1"/>
              <a:t>overordnede</a:t>
            </a:r>
            <a:r>
              <a:rPr lang="nn-NO" dirty="0"/>
              <a:t> temaet</a:t>
            </a:r>
          </a:p>
          <a:p>
            <a:pPr>
              <a:buFontTx/>
              <a:buChar char="-"/>
            </a:pPr>
            <a:r>
              <a:rPr lang="nn-NO" dirty="0"/>
              <a:t>Planlegg med utgangspunkt i et </a:t>
            </a:r>
            <a:r>
              <a:rPr lang="nn-NO" dirty="0" err="1"/>
              <a:t>tverrfaglig</a:t>
            </a:r>
            <a:r>
              <a:rPr lang="nn-NO" dirty="0"/>
              <a:t> tema, </a:t>
            </a:r>
            <a:r>
              <a:rPr lang="nn-NO" dirty="0" err="1"/>
              <a:t>problemstillinger</a:t>
            </a:r>
            <a:r>
              <a:rPr lang="nn-NO" dirty="0"/>
              <a:t>, spørsmål eller </a:t>
            </a:r>
            <a:r>
              <a:rPr lang="nn-NO" dirty="0" err="1"/>
              <a:t>overordnet</a:t>
            </a:r>
            <a:r>
              <a:rPr lang="nn-NO" dirty="0"/>
              <a:t> del og ikkje i </a:t>
            </a:r>
            <a:r>
              <a:rPr lang="nn-NO" dirty="0" err="1"/>
              <a:t>atskilte</a:t>
            </a:r>
            <a:r>
              <a:rPr lang="nn-NO" dirty="0"/>
              <a:t> skolefag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7730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dirty="0">
                <a:solidFill>
                  <a:schemeClr val="tx1"/>
                </a:solidFill>
                <a:effectLst/>
                <a:latin typeface="+mj-lt"/>
              </a:rPr>
              <a:t>temaet i flere fag, men at fagene gjennomføres atskilt, men samordnet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8242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Dele inn i grupper på 4-5 </a:t>
            </a:r>
            <a:r>
              <a:rPr lang="nb-NO" dirty="0" err="1"/>
              <a:t>stk</a:t>
            </a:r>
            <a:r>
              <a:rPr lang="nb-NO" dirty="0"/>
              <a:t> pr. gruppe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nb-NO" dirty="0"/>
            </a:b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Tid: 20-30 minutter (føle oss litt frem her), deretter gjennomgang (fra utvalgte grupper?) i plenum (bevege oss rundt i rommet)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Notere stikkord til spørsmålene på utdelte 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1688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2: Arbeide frem mer konkret utkast til undervisningsopplegg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Lærarane</a:t>
            </a:r>
            <a:r>
              <a:rPr lang="nb-NO" dirty="0"/>
              <a:t> har i runde 1 diskutert kv</a:t>
            </a:r>
            <a:r>
              <a:rPr lang="nb-NO" sz="1200" b="0" i="0" dirty="0">
                <a:solidFill>
                  <a:schemeClr val="tx1"/>
                </a:solidFill>
                <a:effectLst/>
                <a:latin typeface="+mj-lt"/>
              </a:rPr>
              <a:t>a for (kritiske) spørsmål eller </a:t>
            </a:r>
            <a:r>
              <a:rPr lang="nb-NO" sz="1200" b="0" i="0" dirty="0" err="1">
                <a:solidFill>
                  <a:schemeClr val="tx1"/>
                </a:solidFill>
                <a:effectLst/>
                <a:latin typeface="+mj-lt"/>
              </a:rPr>
              <a:t>problemstillingar</a:t>
            </a:r>
            <a:r>
              <a:rPr lang="nb-NO" sz="1200" dirty="0">
                <a:solidFill>
                  <a:schemeClr val="tx1"/>
                </a:solidFill>
                <a:latin typeface="+mj-lt"/>
              </a:rPr>
              <a:t> om måltid og fysisk aktivitet som er </a:t>
            </a:r>
            <a:r>
              <a:rPr lang="nb-NO" sz="1200" b="0" i="0" dirty="0">
                <a:solidFill>
                  <a:schemeClr val="tx1"/>
                </a:solidFill>
                <a:effectLst/>
                <a:latin typeface="+mj-lt"/>
              </a:rPr>
              <a:t>aktuelle å utforske </a:t>
            </a:r>
            <a:r>
              <a:rPr lang="nb-NO" sz="1200" b="0" i="0" dirty="0" err="1">
                <a:solidFill>
                  <a:schemeClr val="tx1"/>
                </a:solidFill>
                <a:effectLst/>
                <a:latin typeface="+mj-lt"/>
              </a:rPr>
              <a:t>saman</a:t>
            </a:r>
            <a:r>
              <a:rPr lang="nb-NO" sz="1200" b="0" i="0" dirty="0">
                <a:solidFill>
                  <a:schemeClr val="tx1"/>
                </a:solidFill>
                <a:effectLst/>
                <a:latin typeface="+mj-lt"/>
              </a:rPr>
              <a:t> med </a:t>
            </a:r>
            <a:r>
              <a:rPr lang="nb-NO" sz="1200" b="0" i="0" dirty="0" err="1">
                <a:solidFill>
                  <a:schemeClr val="tx1"/>
                </a:solidFill>
                <a:effectLst/>
                <a:latin typeface="+mj-lt"/>
              </a:rPr>
              <a:t>elevane</a:t>
            </a:r>
            <a:r>
              <a:rPr lang="nb-NO" sz="1200" b="0" i="0" dirty="0">
                <a:solidFill>
                  <a:schemeClr val="tx1"/>
                </a:solidFill>
                <a:effectLst/>
                <a:latin typeface="+mj-lt"/>
              </a:rPr>
              <a:t> i engelsk og fremmedspråk. Målet med del 2 er å konkretisere </a:t>
            </a:r>
            <a:r>
              <a:rPr lang="nb-NO" sz="1200" b="0" i="0" dirty="0" err="1">
                <a:solidFill>
                  <a:schemeClr val="tx1"/>
                </a:solidFill>
                <a:effectLst/>
                <a:latin typeface="+mj-lt"/>
              </a:rPr>
              <a:t>eit</a:t>
            </a:r>
            <a:r>
              <a:rPr lang="nb-NO" sz="1200" b="0" i="0" dirty="0">
                <a:solidFill>
                  <a:schemeClr val="tx1"/>
                </a:solidFill>
                <a:effectLst/>
                <a:latin typeface="+mj-lt"/>
              </a:rPr>
              <a:t> undervisningsforløp for arbeid med dette tema i praksis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Tid: 20-30 minutter, deretter gjennomgang (fra utvalgte grupper?) i plenum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Ingrid sine stikkord til oppgave 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Hva er normen i matkulturen, å spise alene eller sammen (ensomhet)? Hva er målet med måltidet – næring vs. sosialt fellesskap, hvilken betydning har dette for synet på helse?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118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622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to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214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976" y="1354730"/>
            <a:ext cx="10926000" cy="50580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238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0" name="Plassholder for bunntekst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047" y="135202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79976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619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75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967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442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22056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spalte uten bakgrunn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C3D6142-149C-327E-AB7D-A37543A2B7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949" y="1352020"/>
            <a:ext cx="10923097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grpSp>
        <p:nvGrpSpPr>
          <p:cNvPr id="12" name="Grup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3096" cy="450000"/>
          </a:xfrm>
        </p:spPr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1574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90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064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6494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2602" y="1363946"/>
            <a:ext cx="1092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58552"/>
            <a:ext cx="1092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427" y="1361080"/>
            <a:ext cx="1092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 marL="342900" indent="-342900">
              <a:lnSpc>
                <a:spcPct val="100000"/>
              </a:lnSpc>
              <a:buFont typeface=".AppleSystemUIFont" charset="-120"/>
              <a:buChar char="›"/>
              <a:defRPr sz="2000"/>
            </a:lvl1pPr>
            <a:lvl2pPr marL="6858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2pPr>
            <a:lvl3pPr marL="11430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3pPr>
            <a:lvl4pPr marL="16002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4pPr>
            <a:lvl5pPr marL="20574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5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0594" y="1352959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 dirty="0"/>
              <a:t> 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6480905" y="1351536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62845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91935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6472438" y="1361941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20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2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8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110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3414" y="-1"/>
            <a:ext cx="10926000" cy="135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1859" y="1349999"/>
            <a:ext cx="10927084" cy="50560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72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3" r:id="rId3"/>
    <p:sldLayoutId id="2147483674" r:id="rId4"/>
    <p:sldLayoutId id="2147483650" r:id="rId5"/>
    <p:sldLayoutId id="2147483664" r:id="rId6"/>
    <p:sldLayoutId id="2147483671" r:id="rId7"/>
    <p:sldLayoutId id="2147483667" r:id="rId8"/>
    <p:sldLayoutId id="2147483672" r:id="rId9"/>
    <p:sldLayoutId id="2147483670" r:id="rId10"/>
    <p:sldLayoutId id="2147483665" r:id="rId11"/>
    <p:sldLayoutId id="2147483666" r:id="rId12"/>
    <p:sldLayoutId id="2147483655" r:id="rId13"/>
    <p:sldLayoutId id="2147483661" r:id="rId14"/>
    <p:sldLayoutId id="2147483668" r:id="rId15"/>
    <p:sldLayoutId id="2147483675" r:id="rId16"/>
    <p:sldLayoutId id="2147483676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hfa.no/skole/mat--og-helsefaget/larings--og-undervisningsressurser/tverrfaglig-hefte-sammen/" TargetMode="External"/><Relationship Id="rId2" Type="http://schemas.openxmlformats.org/officeDocument/2006/relationships/hyperlink" Target="https://youtu.be/lHn3WErBhfI?si=1i2ai_0JBVSdL-kH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s://mhfa.no/skole/mat--og-helsefaget/larings--og-undervisningsressurser/tverrfaglig-hefte-samme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ctrTitle"/>
          </p:nvPr>
        </p:nvSpPr>
        <p:spPr>
          <a:xfrm>
            <a:off x="1619510" y="2054942"/>
            <a:ext cx="10459419" cy="1258529"/>
          </a:xfrm>
        </p:spPr>
        <p:txBody>
          <a:bodyPr>
            <a:normAutofit/>
          </a:bodyPr>
          <a:lstStyle/>
          <a:p>
            <a:r>
              <a:rPr lang="nb-NO" dirty="0"/>
              <a:t>Korleis arbeide med </a:t>
            </a:r>
            <a:r>
              <a:rPr lang="nb-NO" dirty="0" err="1"/>
              <a:t>helsefremjing</a:t>
            </a:r>
            <a:r>
              <a:rPr lang="nb-NO" dirty="0"/>
              <a:t> i </a:t>
            </a:r>
            <a:r>
              <a:rPr lang="nb-NO" dirty="0" err="1"/>
              <a:t>framandspråkundervising</a:t>
            </a:r>
            <a:r>
              <a:rPr lang="nb-NO" dirty="0"/>
              <a:t>?</a:t>
            </a:r>
            <a:br>
              <a:rPr lang="nb-NO" dirty="0"/>
            </a:br>
            <a:endParaRPr lang="nb-NO" dirty="0"/>
          </a:p>
        </p:txBody>
      </p:sp>
      <p:sp>
        <p:nvSpPr>
          <p:cNvPr id="12" name="Undertittel 11"/>
          <p:cNvSpPr>
            <a:spLocks noGrp="1"/>
          </p:cNvSpPr>
          <p:nvPr>
            <p:ph type="subTitle" idx="1"/>
          </p:nvPr>
        </p:nvSpPr>
        <p:spPr>
          <a:xfrm>
            <a:off x="1619511" y="3718184"/>
            <a:ext cx="6403611" cy="1050462"/>
          </a:xfrm>
        </p:spPr>
        <p:txBody>
          <a:bodyPr>
            <a:normAutofit/>
          </a:bodyPr>
          <a:lstStyle/>
          <a:p>
            <a:r>
              <a:rPr lang="nb-NO" dirty="0"/>
              <a:t>Øystein Lerum &amp; Ingrid L. Djupegot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63907C8-F23F-0525-513E-BB9788CCDCD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b-NO" dirty="0"/>
              <a:t>Nasjonalt senter for mat, helse og fysisk aktivitet, </a:t>
            </a:r>
            <a:r>
              <a:rPr lang="nb-NO" dirty="0" err="1"/>
              <a:t>Høgskulen</a:t>
            </a:r>
            <a:r>
              <a:rPr lang="nb-NO" dirty="0"/>
              <a:t> på Vestlandet</a:t>
            </a:r>
          </a:p>
          <a:p>
            <a:endParaRPr lang="nb-NO" dirty="0"/>
          </a:p>
        </p:txBody>
      </p:sp>
      <p:pic>
        <p:nvPicPr>
          <p:cNvPr id="3" name="Bilde 2" descr="Et bilde som inneholder tekst, Font, Grafikk, logo&#10;&#10;Automatisk generert beskrivelse">
            <a:extLst>
              <a:ext uri="{FF2B5EF4-FFF2-40B4-BE49-F238E27FC236}">
                <a16:creationId xmlns:a16="http://schemas.microsoft.com/office/drawing/2014/main" id="{7EBC85E0-2954-2650-D516-A2F53EB76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224" y="437753"/>
            <a:ext cx="2590288" cy="9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3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174FD1-7924-A41C-40B4-63F8227E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Referansar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B80024-1DC9-EF11-6EDE-931D0E6EA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Universitetet i Oslo UIO. (2020, 8. september). </a:t>
            </a:r>
            <a:r>
              <a:rPr lang="nn-NO" i="1" dirty="0" err="1"/>
              <a:t>Webinar</a:t>
            </a:r>
            <a:r>
              <a:rPr lang="nn-NO" i="1" dirty="0"/>
              <a:t>: </a:t>
            </a:r>
            <a:r>
              <a:rPr lang="nn-NO" i="1" dirty="0" err="1"/>
              <a:t>Tverrfaglighet</a:t>
            </a:r>
            <a:r>
              <a:rPr lang="nn-NO" i="1" dirty="0"/>
              <a:t> i skolen – ulike </a:t>
            </a:r>
            <a:r>
              <a:rPr lang="nn-NO" i="1" dirty="0" err="1"/>
              <a:t>tilnærminger</a:t>
            </a:r>
            <a:r>
              <a:rPr lang="nn-NO" i="1" dirty="0"/>
              <a:t> </a:t>
            </a:r>
            <a:r>
              <a:rPr lang="nn-NO" dirty="0"/>
              <a:t>[Video]. YouTube. </a:t>
            </a:r>
            <a:r>
              <a:rPr lang="nn-NO" dirty="0">
                <a:hlinkClick r:id="rId2"/>
              </a:rPr>
              <a:t>https://youtu.be/lHn3WErBhfI?si=1i2ai_0JBVSdL-kH</a:t>
            </a:r>
            <a:endParaRPr lang="nn-NO" dirty="0"/>
          </a:p>
          <a:p>
            <a:pPr marL="0" indent="0">
              <a:buNone/>
            </a:pPr>
            <a:endParaRPr lang="nb-NO" sz="2000" dirty="0">
              <a:hlinkClick r:id="rId3"/>
            </a:endParaRPr>
          </a:p>
          <a:p>
            <a:pPr marL="0" indent="0">
              <a:buNone/>
            </a:pPr>
            <a:r>
              <a:rPr lang="nb-NO" sz="2000" dirty="0">
                <a:hlinkClick r:id="rId3"/>
              </a:rPr>
              <a:t>https://mhfa.no/skole/mat--og-helsefaget/larings--og-undervisningsressurser/tverrfaglig-hefte-sammen/</a:t>
            </a:r>
            <a:r>
              <a:rPr lang="nb-NO" sz="2000" dirty="0"/>
              <a:t>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7B07389-AB43-7F02-4FA6-FFDFFC7DDE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1EBC1DD-8D8D-E413-7E98-3045D644CC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n-NO" smtClean="0"/>
              <a:pPr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1485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83696673-25A4-45BD-2BF9-1CDDD73B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Kven er vi?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F99D3299-FE5E-CB0D-428D-D2F82D298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Nasjonalt senter for mat- og helsefaget, kroppsøvingsfaget, samt arbeid med mat og måltid og fysisk aktivitet i barnehage, SFO og skule</a:t>
            </a:r>
          </a:p>
          <a:p>
            <a:r>
              <a:rPr lang="nb-NO" dirty="0"/>
              <a:t>Mat og måltid og fysisk aktivitet som </a:t>
            </a:r>
            <a:r>
              <a:rPr lang="nb-NO" dirty="0" err="1"/>
              <a:t>innfallsvinklar</a:t>
            </a:r>
            <a:r>
              <a:rPr lang="nb-NO" dirty="0"/>
              <a:t> til </a:t>
            </a:r>
            <a:r>
              <a:rPr lang="nb-NO" dirty="0" err="1"/>
              <a:t>helsefremjande</a:t>
            </a:r>
            <a:r>
              <a:rPr lang="nb-NO" dirty="0"/>
              <a:t> arbeid i </a:t>
            </a:r>
            <a:r>
              <a:rPr lang="nb-NO" dirty="0" err="1"/>
              <a:t>framandspråkundervising</a:t>
            </a:r>
            <a:endParaRPr lang="nb-NO" dirty="0"/>
          </a:p>
          <a:p>
            <a:r>
              <a:rPr lang="nb-NO" dirty="0"/>
              <a:t>Sammen: </a:t>
            </a:r>
            <a:r>
              <a:rPr lang="nb-NO" dirty="0" err="1"/>
              <a:t>Tverrfagleg</a:t>
            </a:r>
            <a:r>
              <a:rPr lang="nb-NO" dirty="0"/>
              <a:t> hefte med inspirasjon til praktisk arbeid med </a:t>
            </a:r>
            <a:r>
              <a:rPr lang="nb-NO" dirty="0" err="1"/>
              <a:t>tverrfaglege</a:t>
            </a:r>
            <a:r>
              <a:rPr lang="nb-NO" dirty="0"/>
              <a:t> tema </a:t>
            </a:r>
            <a:br>
              <a:rPr lang="nb-NO" dirty="0"/>
            </a:br>
            <a:r>
              <a:rPr lang="nb-NO" dirty="0"/>
              <a:t>(elevhefte og lærerveiledning)</a:t>
            </a:r>
          </a:p>
        </p:txBody>
      </p:sp>
      <p:pic>
        <p:nvPicPr>
          <p:cNvPr id="9" name="Bilde 8" descr="Et bilde som inneholder tekst, Font, Grafikk, logo&#10;&#10;Automatisk generert beskrivelse">
            <a:extLst>
              <a:ext uri="{FF2B5EF4-FFF2-40B4-BE49-F238E27FC236}">
                <a16:creationId xmlns:a16="http://schemas.microsoft.com/office/drawing/2014/main" id="{C1F4AED0-8E38-44C1-D97E-5497D5950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429" y="203796"/>
            <a:ext cx="2187982" cy="796727"/>
          </a:xfrm>
          <a:prstGeom prst="rect">
            <a:avLst/>
          </a:prstGeom>
        </p:spPr>
      </p:pic>
      <p:pic>
        <p:nvPicPr>
          <p:cNvPr id="2" name="Bilde 1">
            <a:hlinkClick r:id="rId4"/>
            <a:extLst>
              <a:ext uri="{FF2B5EF4-FFF2-40B4-BE49-F238E27FC236}">
                <a16:creationId xmlns:a16="http://schemas.microsoft.com/office/drawing/2014/main" id="{9BC0CA26-C5B1-6459-E8BC-1E05290AC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603" y="1206400"/>
            <a:ext cx="4385817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5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F76A7D-F87C-F300-F2EA-0E027F29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To tydingar av «tverrfagleg»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EBB99B7-940B-72FF-8D72-4751AC0FE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1DC6637E-F663-F0AC-8664-8DB14B28903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51CFCC4-7106-B8B1-6201-DF94ACD1EA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6137" cy="4500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nb-NO"/>
            </a:defPPr>
            <a:lvl1pPr marL="0" algn="l" defTabSz="914400" rtl="0" eaLnBrk="1" latinLnBrk="0" hangingPunct="1">
              <a:defRPr sz="1000" kern="1200">
                <a:solidFill>
                  <a:srgbClr val="737373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dirty="0"/>
              <a:t>Universitetet i Oslo (2020)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06815A4-E0E2-AE4C-8FFF-9DA8B4577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nb-NO"/>
            </a:defPPr>
            <a:lvl1pPr marL="0" algn="ctr" defTabSz="914400" rtl="0" eaLnBrk="1" latinLnBrk="0" hangingPunct="1">
              <a:defRPr sz="1000" b="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BEE4E4-E047-6A49-BCB9-4D06E7BA237B}" type="slidenum">
              <a:rPr lang="nn-NO" smtClean="0"/>
              <a:pPr/>
              <a:t>3</a:t>
            </a:fld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0CC172B-2821-9625-F8F3-CE2550C66D03}"/>
              </a:ext>
            </a:extLst>
          </p:cNvPr>
          <p:cNvSpPr/>
          <p:nvPr/>
        </p:nvSpPr>
        <p:spPr>
          <a:xfrm>
            <a:off x="809047" y="1347918"/>
            <a:ext cx="5256000" cy="50559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800" b="1" dirty="0"/>
              <a:t>Omfattande utfordringar som ikkje kan løysast innanfor eitt (vitskaps)fag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E9C4D85-2E53-6043-5343-45D069681C19}"/>
              </a:ext>
            </a:extLst>
          </p:cNvPr>
          <p:cNvSpPr/>
          <p:nvPr/>
        </p:nvSpPr>
        <p:spPr>
          <a:xfrm>
            <a:off x="6477865" y="1345838"/>
            <a:ext cx="5256000" cy="50559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800" b="1" dirty="0"/>
              <a:t>Eit pedagogisk prinsipp</a:t>
            </a:r>
          </a:p>
        </p:txBody>
      </p:sp>
    </p:spTree>
    <p:extLst>
      <p:ext uri="{BB962C8B-B14F-4D97-AF65-F5344CB8AC3E}">
        <p14:creationId xmlns:p14="http://schemas.microsoft.com/office/powerpoint/2010/main" val="54105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person, utendørs, himmel, Kameraer og objektiver&#10;&#10;Automatisk generert beskrivelse">
            <a:extLst>
              <a:ext uri="{FF2B5EF4-FFF2-40B4-BE49-F238E27FC236}">
                <a16:creationId xmlns:a16="http://schemas.microsoft.com/office/drawing/2014/main" id="{7E7F7EA3-59C4-DA05-A982-400B53CF7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4" r="19084" b="1"/>
          <a:stretch/>
        </p:blipFill>
        <p:spPr>
          <a:xfrm>
            <a:off x="6479976" y="1347919"/>
            <a:ext cx="5256000" cy="50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lassholder for innhold 6" descr="Et bilde som inneholder himmel, konstruksjon, sky, sylinder&#10;&#10;Automatisk generert beskrivelse">
            <a:extLst>
              <a:ext uri="{FF2B5EF4-FFF2-40B4-BE49-F238E27FC236}">
                <a16:creationId xmlns:a16="http://schemas.microsoft.com/office/drawing/2014/main" id="{368243AA-F380-E6A7-3B89-631D2987A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87" r="17529"/>
          <a:stretch/>
        </p:blipFill>
        <p:spPr>
          <a:xfrm>
            <a:off x="809047" y="1347919"/>
            <a:ext cx="5256000" cy="50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4390C65-B36C-C013-60EE-1630117A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n-NO" b="1" dirty="0"/>
              <a:t>Kva er eit skulefag?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4CBEF5A-3F66-8279-9BC7-0FAE0CC931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6137" cy="4500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nb-NO"/>
            </a:defPPr>
            <a:lvl1pPr marL="0" algn="l" defTabSz="914400" rtl="0" eaLnBrk="1" latinLnBrk="0" hangingPunct="1">
              <a:defRPr sz="1000" kern="1200">
                <a:solidFill>
                  <a:srgbClr val="737373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dirty="0"/>
              <a:t>Universitetet i Oslo (2020)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46779ED-0983-5559-3127-C9AFA1628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defPPr>
              <a:defRPr lang="nb-NO"/>
            </a:defPPr>
            <a:lvl1pPr marL="0" algn="ctr" defTabSz="914400" rtl="0" eaLnBrk="1" latinLnBrk="0" hangingPunct="1">
              <a:defRPr sz="1000" b="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0BEE4E4-E047-6A49-BCB9-4D06E7BA237B}" type="slidenum">
              <a:rPr lang="nn-NO" smtClean="0"/>
              <a:pPr>
                <a:spcAft>
                  <a:spcPts val="600"/>
                </a:spcAft>
              </a:pPr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9480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42DBEF-968C-965C-9248-E4CCB873E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 dirty="0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AB12FE18-2B0D-167A-A7FF-B70B7CC8CA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6497" y="431800"/>
          <a:ext cx="11699006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33AD9C5-95D7-0A25-14D9-6D350E2140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 dirty="0"/>
              <a:t>Universitetet i Oslo (2020)							Etter </a:t>
            </a:r>
            <a:r>
              <a:rPr lang="nn-NO" dirty="0" err="1"/>
              <a:t>Kaufman</a:t>
            </a:r>
            <a:r>
              <a:rPr lang="nn-NO" dirty="0"/>
              <a:t>, Moss, Osborne (2023); Drake &amp; Reid (2018)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959CE08-95F9-2D96-8D27-7AED595ED5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n-NO" smtClean="0"/>
              <a:pPr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4614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DC635F-8C06-909A-327A-B9B05F83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F7609F-F7F4-282B-AAA1-D23A2C4BD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sz="4000" b="1" dirty="0"/>
          </a:p>
          <a:p>
            <a:pPr marL="0" indent="0">
              <a:buNone/>
            </a:pPr>
            <a:r>
              <a:rPr lang="nn-NO" sz="4000" b="1" dirty="0"/>
              <a:t>WORKSHOP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305FB5D-DC24-D81E-9F18-D2F1EDCDE5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9C122AF-76AA-1949-19C6-91DAF1AE99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n-NO" smtClean="0"/>
              <a:pPr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3211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47BE9E-0406-7E9D-ECA4-C1D0053D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Iscenesetjing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575B02-197A-9074-E8A9-60DEE33A6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0" i="0" dirty="0">
                <a:effectLst/>
                <a:latin typeface="+mj-lt"/>
              </a:rPr>
              <a:t>Kollegar, vi er i dag samla i fleire dedikert team på vår barne- og ungdomsskule. Det er tydeleg at helse er ein tematikk og ein samfunnsutfordring som i aukande grad opptek våre elevar. Som lærarar og pedagogar har vi ein unik mogelegheit til å inspirere elevane til å tenke kritisk om helse og til å forvalte helse som ein ressurs i deira eigne liv.</a:t>
            </a:r>
          </a:p>
          <a:p>
            <a:pPr marL="0" indent="0">
              <a:buNone/>
            </a:pPr>
            <a:r>
              <a:rPr lang="nn-NO" sz="2400" dirty="0">
                <a:latin typeface="+mj-lt"/>
              </a:rPr>
              <a:t>Etter nøye refleksjon og dialog har vi kome fram til at måltid og fysisk aktivitet er relevante innfallsvinklar for å utforske helse i ulike fag. Derfor har vi i dag kome fram til å inngå eit kollektivt engasjement for å arbeide med temaet: </a:t>
            </a:r>
            <a:r>
              <a:rPr lang="nn-NO" sz="2400" i="1" dirty="0">
                <a:latin typeface="+mj-lt"/>
              </a:rPr>
              <a:t>«</a:t>
            </a:r>
            <a:r>
              <a:rPr lang="nn-NO" sz="2400" b="0" i="1" dirty="0">
                <a:effectLst/>
                <a:latin typeface="+mj-lt"/>
              </a:rPr>
              <a:t>Spis smart! Tren hardt!»: kritisk utforsking av helseperspektiv i samfunnet</a:t>
            </a:r>
            <a:endParaRPr lang="nn-NO" sz="2400" dirty="0">
              <a:latin typeface="+mj-lt"/>
            </a:endParaRPr>
          </a:p>
          <a:p>
            <a:pPr marL="0" indent="0">
              <a:buNone/>
            </a:pPr>
            <a:r>
              <a:rPr lang="nn-NO" sz="2400" dirty="0">
                <a:latin typeface="+mj-lt"/>
              </a:rPr>
              <a:t>Over seks veker skal vi arbeide med ei fleirfagleg tilnærming til temaet. Dette betyr at elevane skal arbeide med temaet i ulike fag, og at kvart fag skal belyse tematikken med sine metodar og omgrep. </a:t>
            </a:r>
            <a:endParaRPr lang="nn-NO" sz="2400" b="0" i="0" dirty="0">
              <a:effectLst/>
              <a:latin typeface="+mj-lt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79FC05F-F40C-EF3B-63C0-F24106D915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79D493E-CE7C-A4C3-59CE-D3CFC0B12D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n-NO" smtClean="0"/>
              <a:pPr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2774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FB539A-367E-F740-D16F-ECA064295B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nb-NO"/>
            </a:defPPr>
            <a:lvl1pPr marL="0" algn="l" defTabSz="914400" rtl="0" eaLnBrk="1" latinLnBrk="0" hangingPunct="1">
              <a:defRPr sz="1000" kern="1200">
                <a:solidFill>
                  <a:srgbClr val="737373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996A234-3864-CEF9-7331-6AD2E388A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nb-NO"/>
            </a:defPPr>
            <a:lvl1pPr marL="0" algn="ctr" defTabSz="914400" rtl="0" eaLnBrk="1" latinLnBrk="0" hangingPunct="1">
              <a:defRPr sz="1000" b="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BEE4E4-E047-6A49-BCB9-4D06E7BA237B}" type="slidenum">
              <a:rPr lang="nn-NO" smtClean="0"/>
              <a:pPr/>
              <a:t>8</a:t>
            </a:fld>
            <a:endParaRPr lang="nn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0F5E00A-2D96-D9A8-DDCD-4AC62046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b="1" dirty="0"/>
              <a:t>Gruppeoppgåve del 1: Utforske tema</a:t>
            </a:r>
            <a:br>
              <a:rPr lang="nn-NO" b="1" dirty="0"/>
            </a:br>
            <a:r>
              <a:rPr lang="nn-NO" sz="2400" i="1" dirty="0">
                <a:latin typeface="+mj-lt"/>
              </a:rPr>
              <a:t>«</a:t>
            </a:r>
            <a:r>
              <a:rPr lang="nn-NO" sz="2400" b="0" i="1" dirty="0">
                <a:effectLst/>
                <a:latin typeface="+mj-lt"/>
              </a:rPr>
              <a:t>Spis smart! Tren hardt!» Kritisk utforsking av helseperspektiv i samfunnet</a:t>
            </a:r>
            <a:endParaRPr lang="nn-NO" sz="36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EF90E9-4CDE-E742-56EE-DA1C5536B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046" y="1352020"/>
            <a:ext cx="5969373" cy="50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400" b="0" i="0" dirty="0">
              <a:effectLst/>
              <a:latin typeface="+mj-lt"/>
            </a:endParaRPr>
          </a:p>
          <a:p>
            <a:pPr marL="0" indent="0">
              <a:buNone/>
            </a:pPr>
            <a:r>
              <a:rPr lang="nb-NO" sz="2400" b="0" i="0" dirty="0">
                <a:effectLst/>
                <a:latin typeface="+mj-lt"/>
              </a:rPr>
              <a:t>Korleis betrakter vi fenomena måltid og fysisk aktivitet gjennom «</a:t>
            </a:r>
            <a:r>
              <a:rPr lang="nb-NO" sz="2400" b="0" i="0" dirty="0" err="1">
                <a:effectLst/>
                <a:latin typeface="+mj-lt"/>
              </a:rPr>
              <a:t>framandspråk</a:t>
            </a:r>
            <a:r>
              <a:rPr lang="nb-NO" sz="2400" b="0" i="0" dirty="0">
                <a:effectLst/>
                <a:latin typeface="+mj-lt"/>
              </a:rPr>
              <a:t>- og engelsklinsa»? </a:t>
            </a:r>
          </a:p>
          <a:p>
            <a:pPr marL="0" indent="0">
              <a:buNone/>
            </a:pPr>
            <a:endParaRPr lang="nb-NO" sz="2400" b="0" i="0" dirty="0">
              <a:effectLst/>
              <a:latin typeface="+mj-lt"/>
            </a:endParaRPr>
          </a:p>
          <a:p>
            <a:pPr marL="0" indent="0">
              <a:buNone/>
            </a:pPr>
            <a:r>
              <a:rPr lang="nb-NO" sz="2400" b="0" i="0" dirty="0">
                <a:effectLst/>
                <a:latin typeface="+mj-lt"/>
              </a:rPr>
              <a:t>Kva (kritiske) spørsmål eller </a:t>
            </a:r>
            <a:r>
              <a:rPr lang="nb-NO" sz="2400" b="0" i="0" dirty="0" err="1">
                <a:effectLst/>
                <a:latin typeface="+mj-lt"/>
              </a:rPr>
              <a:t>problemstillingar</a:t>
            </a:r>
            <a:r>
              <a:rPr lang="nb-NO" sz="2400" dirty="0">
                <a:latin typeface="+mj-lt"/>
              </a:rPr>
              <a:t> om måltid og fysisk aktivitet er </a:t>
            </a:r>
            <a:r>
              <a:rPr lang="nb-NO" sz="2400" b="0" i="0" dirty="0">
                <a:effectLst/>
                <a:latin typeface="+mj-lt"/>
              </a:rPr>
              <a:t>aktuelle å utforske </a:t>
            </a:r>
            <a:r>
              <a:rPr lang="nb-NO" sz="2400" b="0" i="0" dirty="0" err="1">
                <a:effectLst/>
                <a:latin typeface="+mj-lt"/>
              </a:rPr>
              <a:t>saman</a:t>
            </a:r>
            <a:r>
              <a:rPr lang="nb-NO" sz="2400" b="0" i="0" dirty="0">
                <a:effectLst/>
                <a:latin typeface="+mj-lt"/>
              </a:rPr>
              <a:t> med </a:t>
            </a:r>
            <a:r>
              <a:rPr lang="nb-NO" sz="2400" b="0" i="0" dirty="0" err="1">
                <a:effectLst/>
                <a:latin typeface="+mj-lt"/>
              </a:rPr>
              <a:t>elevane</a:t>
            </a:r>
            <a:r>
              <a:rPr lang="nb-NO" sz="2400" b="0" i="0" dirty="0">
                <a:effectLst/>
                <a:latin typeface="+mj-lt"/>
              </a:rPr>
              <a:t> i engelsk og </a:t>
            </a:r>
            <a:r>
              <a:rPr lang="nb-NO" sz="2400" b="0" i="0" dirty="0" err="1">
                <a:effectLst/>
                <a:latin typeface="+mj-lt"/>
              </a:rPr>
              <a:t>framandspråk</a:t>
            </a:r>
            <a:r>
              <a:rPr lang="nb-NO" sz="2400" b="0" i="0" dirty="0">
                <a:effectLst/>
                <a:latin typeface="+mj-lt"/>
              </a:rPr>
              <a:t>?</a:t>
            </a:r>
            <a:endParaRPr lang="nn-NO" sz="2400" dirty="0">
              <a:latin typeface="+mj-lt"/>
            </a:endParaRP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0CCCFDF-1AAA-2F56-B7D9-FBF2B16BB2D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7" name="Bilde 6" descr="Et bilde som inneholder person, utendørs, himmel, Kameraer og objektiver&#10;&#10;Automatisk generert beskrivelse">
            <a:extLst>
              <a:ext uri="{FF2B5EF4-FFF2-40B4-BE49-F238E27FC236}">
                <a16:creationId xmlns:a16="http://schemas.microsoft.com/office/drawing/2014/main" id="{7739C390-91A6-08F0-816A-9AE75D548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54" r="19084" b="1"/>
          <a:stretch/>
        </p:blipFill>
        <p:spPr>
          <a:xfrm>
            <a:off x="6780531" y="1407832"/>
            <a:ext cx="4654890" cy="4479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F5E00A-2D96-D9A8-DDCD-4AC62046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b="1" dirty="0"/>
              <a:t>Gruppeoppgåve del 2: Konkretisere undervisingsforløp</a:t>
            </a:r>
            <a:br>
              <a:rPr lang="nn-NO" sz="3600" b="1" dirty="0"/>
            </a:br>
            <a:r>
              <a:rPr lang="nn-NO" sz="2400" i="1" dirty="0">
                <a:latin typeface="+mj-lt"/>
              </a:rPr>
              <a:t>«</a:t>
            </a:r>
            <a:r>
              <a:rPr lang="nn-NO" sz="2400" b="0" i="1" dirty="0">
                <a:effectLst/>
                <a:latin typeface="+mj-lt"/>
              </a:rPr>
              <a:t>Spis smart! Tren hardt!» Kritisk utforsking av helseperspektiv i samfunnet</a:t>
            </a:r>
            <a:endParaRPr lang="nn-NO" sz="36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EF90E9-4CDE-E742-56EE-DA1C5536B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n-NO" sz="1000" b="0" i="0" dirty="0">
              <a:effectLst/>
              <a:latin typeface="+mj-lt"/>
            </a:endParaRPr>
          </a:p>
          <a:p>
            <a:pPr marL="0" indent="0">
              <a:buNone/>
            </a:pPr>
            <a:r>
              <a:rPr lang="nn-NO" sz="2400" b="0" i="0" dirty="0">
                <a:effectLst/>
                <a:latin typeface="+mj-lt"/>
              </a:rPr>
              <a:t>Korleis kan vi arbeide med desse spørsmåla i engelsk- og framandspråkundervisning?</a:t>
            </a:r>
            <a:endParaRPr lang="nn-NO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nn-NO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nn-NO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nn-NO" sz="2400" b="0" i="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FB539A-367E-F740-D16F-ECA064295B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nb-NO"/>
            </a:defPPr>
            <a:lvl1pPr marL="0" algn="l" defTabSz="914400" rtl="0" eaLnBrk="1" latinLnBrk="0" hangingPunct="1">
              <a:defRPr sz="1000" kern="1200">
                <a:solidFill>
                  <a:srgbClr val="737373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996A234-3864-CEF9-7331-6AD2E388A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nb-NO"/>
            </a:defPPr>
            <a:lvl1pPr marL="0" algn="ctr" defTabSz="914400" rtl="0" eaLnBrk="1" latinLnBrk="0" hangingPunct="1">
              <a:defRPr sz="1000" b="0" kern="120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BEE4E4-E047-6A49-BCB9-4D06E7BA237B}" type="slidenum">
              <a:rPr lang="nn-NO" smtClean="0"/>
              <a:pPr/>
              <a:t>9</a:t>
            </a:fld>
            <a:endParaRPr lang="nn-NO"/>
          </a:p>
        </p:txBody>
      </p:sp>
      <p:sp>
        <p:nvSpPr>
          <p:cNvPr id="6" name="Plassholder for innhold 8">
            <a:extLst>
              <a:ext uri="{FF2B5EF4-FFF2-40B4-BE49-F238E27FC236}">
                <a16:creationId xmlns:a16="http://schemas.microsoft.com/office/drawing/2014/main" id="{DE9554E5-5600-2786-7AAD-EF854B556370}"/>
              </a:ext>
            </a:extLst>
          </p:cNvPr>
          <p:cNvSpPr txBox="1">
            <a:spLocks/>
          </p:cNvSpPr>
          <p:nvPr/>
        </p:nvSpPr>
        <p:spPr>
          <a:xfrm>
            <a:off x="827870" y="2970370"/>
            <a:ext cx="4657518" cy="3448845"/>
          </a:xfrm>
          <a:prstGeom prst="rect">
            <a:avLst/>
          </a:prstGeom>
          <a:noFill/>
          <a:ln>
            <a:noFill/>
          </a:ln>
        </p:spPr>
        <p:txBody>
          <a:bodyPr vert="horz" lIns="180000" tIns="180000" rIns="180000" bIns="18000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.AppleSystemUIFont" charset="-12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›"/>
              <a:defRPr sz="2000" kern="1200">
                <a:solidFill>
                  <a:schemeClr val="tx2"/>
                </a:solidFill>
                <a:latin typeface="+mn-lt"/>
                <a:ea typeface="Georgia" charset="0"/>
                <a:cs typeface="Georgia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›"/>
              <a:defRPr sz="2000" kern="1200">
                <a:solidFill>
                  <a:schemeClr val="tx2"/>
                </a:solidFill>
                <a:latin typeface="+mn-lt"/>
                <a:ea typeface="Georgia" charset="0"/>
                <a:cs typeface="Georgia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›"/>
              <a:defRPr sz="2000" kern="1200">
                <a:solidFill>
                  <a:schemeClr val="tx2"/>
                </a:solidFill>
                <a:latin typeface="+mn-lt"/>
                <a:ea typeface="Georgia" charset="0"/>
                <a:cs typeface="Georgia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›"/>
              <a:defRPr sz="2000" kern="1200">
                <a:solidFill>
                  <a:schemeClr val="tx2"/>
                </a:solidFill>
                <a:latin typeface="+mn-lt"/>
                <a:ea typeface="Georgia" charset="0"/>
                <a:cs typeface="Georgi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/>
              <a:t>Mat og måltid</a:t>
            </a:r>
          </a:p>
          <a:p>
            <a:r>
              <a:rPr lang="nn-NO" sz="1900" dirty="0">
                <a:latin typeface="+mj-lt"/>
              </a:rPr>
              <a:t>Utforske variasjonar i måltidsvanar på tvers av kulturar</a:t>
            </a:r>
          </a:p>
          <a:p>
            <a:r>
              <a:rPr lang="nn-NO" sz="1900" i="0" dirty="0">
                <a:effectLst/>
                <a:latin typeface="+mj-lt"/>
              </a:rPr>
              <a:t>Kva blir vektlagt i måltidskulturen til land der ditt framandspråk nyttast, og korleis skil dette seg frå norsk matkultur?</a:t>
            </a:r>
          </a:p>
          <a:p>
            <a:r>
              <a:rPr lang="nn-NO" sz="1900" i="0" dirty="0">
                <a:effectLst/>
                <a:latin typeface="+mj-lt"/>
              </a:rPr>
              <a:t>Kva for betydning kan desse ulikskapane ha i eit helsefremjande perspektiv (fysisk og sosialt?)</a:t>
            </a:r>
          </a:p>
          <a:p>
            <a:endParaRPr lang="nn-NO" dirty="0">
              <a:latin typeface="+mj-lt"/>
            </a:endParaRPr>
          </a:p>
        </p:txBody>
      </p:sp>
      <p:sp>
        <p:nvSpPr>
          <p:cNvPr id="7" name="Plassholder for innhold 8">
            <a:extLst>
              <a:ext uri="{FF2B5EF4-FFF2-40B4-BE49-F238E27FC236}">
                <a16:creationId xmlns:a16="http://schemas.microsoft.com/office/drawing/2014/main" id="{4F54A9A9-0F44-B82B-BFC8-3BDE82BEAB44}"/>
              </a:ext>
            </a:extLst>
          </p:cNvPr>
          <p:cNvSpPr txBox="1">
            <a:spLocks/>
          </p:cNvSpPr>
          <p:nvPr/>
        </p:nvSpPr>
        <p:spPr>
          <a:xfrm>
            <a:off x="6281648" y="2976619"/>
            <a:ext cx="4657518" cy="3448845"/>
          </a:xfrm>
          <a:prstGeom prst="rect">
            <a:avLst/>
          </a:prstGeom>
          <a:noFill/>
          <a:ln>
            <a:noFill/>
          </a:ln>
        </p:spPr>
        <p:txBody>
          <a:bodyPr vert="horz" lIns="180000" tIns="180000" rIns="180000" bIns="18000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.AppleSystemUIFont" charset="-120"/>
              <a:buChar char="›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›"/>
              <a:defRPr sz="2000" kern="1200">
                <a:solidFill>
                  <a:schemeClr val="tx2"/>
                </a:solidFill>
                <a:latin typeface="+mn-lt"/>
                <a:ea typeface="Georgia" charset="0"/>
                <a:cs typeface="Georgia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›"/>
              <a:defRPr sz="2000" kern="1200">
                <a:solidFill>
                  <a:schemeClr val="tx2"/>
                </a:solidFill>
                <a:latin typeface="+mn-lt"/>
                <a:ea typeface="Georgia" charset="0"/>
                <a:cs typeface="Georgia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›"/>
              <a:defRPr sz="2000" kern="1200">
                <a:solidFill>
                  <a:schemeClr val="tx2"/>
                </a:solidFill>
                <a:latin typeface="+mn-lt"/>
                <a:ea typeface="Georgia" charset="0"/>
                <a:cs typeface="Georgia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›"/>
              <a:defRPr sz="2000" kern="1200">
                <a:solidFill>
                  <a:schemeClr val="tx2"/>
                </a:solidFill>
                <a:latin typeface="+mn-lt"/>
                <a:ea typeface="Georgia" charset="0"/>
                <a:cs typeface="Georgi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/>
              <a:t>Fysisk aktivitet</a:t>
            </a:r>
          </a:p>
          <a:p>
            <a:r>
              <a:rPr lang="nb-NO" sz="1800" dirty="0"/>
              <a:t>Utforske </a:t>
            </a:r>
            <a:r>
              <a:rPr lang="nb-NO" sz="1800" dirty="0" err="1"/>
              <a:t>bevegelseskulturar</a:t>
            </a:r>
            <a:r>
              <a:rPr lang="nb-NO" sz="1800" dirty="0"/>
              <a:t> i </a:t>
            </a:r>
            <a:r>
              <a:rPr lang="nb-NO" sz="1800" dirty="0" err="1"/>
              <a:t>eit</a:t>
            </a:r>
            <a:r>
              <a:rPr lang="nb-NO" sz="1800" dirty="0"/>
              <a:t> mangfoldig samfunn</a:t>
            </a:r>
          </a:p>
          <a:p>
            <a:r>
              <a:rPr lang="nb-NO" sz="1800" dirty="0"/>
              <a:t>Kva språk om «god helse» blir brukt i ulike </a:t>
            </a:r>
            <a:r>
              <a:rPr lang="nb-NO" sz="1800" dirty="0" err="1"/>
              <a:t>kulturar</a:t>
            </a:r>
            <a:r>
              <a:rPr lang="nb-NO" sz="1800" dirty="0"/>
              <a:t>?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2258601"/>
      </p:ext>
    </p:extLst>
  </p:cSld>
  <p:clrMapOvr>
    <a:masterClrMapping/>
  </p:clrMapOvr>
</p:sld>
</file>

<file path=ppt/theme/theme1.xml><?xml version="1.0" encoding="utf-8"?>
<a:theme xmlns:a="http://schemas.openxmlformats.org/drawingml/2006/main" name="HVL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75191625ED074C86DF93794C010480" ma:contentTypeVersion="12" ma:contentTypeDescription="Opprett et nytt dokument." ma:contentTypeScope="" ma:versionID="b640cec8f2005639a527e2f3920d5e8e">
  <xsd:schema xmlns:xsd="http://www.w3.org/2001/XMLSchema" xmlns:xs="http://www.w3.org/2001/XMLSchema" xmlns:p="http://schemas.microsoft.com/office/2006/metadata/properties" xmlns:ns2="1c47aad1-0d21-4344-a926-3dbc28c6bbbb" xmlns:ns3="d0cd48da-12e1-47d3-83b4-3360d64bb684" targetNamespace="http://schemas.microsoft.com/office/2006/metadata/properties" ma:root="true" ma:fieldsID="3767daddb470dcd48545d932b7c1ec5d" ns2:_="" ns3:_="">
    <xsd:import namespace="1c47aad1-0d21-4344-a926-3dbc28c6bbbb"/>
    <xsd:import namespace="d0cd48da-12e1-47d3-83b4-3360d64bb6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47aad1-0d21-4344-a926-3dbc28c6bb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0df4930c-91c5-452e-b6ab-428d5d93c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d48da-12e1-47d3-83b4-3360d64bb68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9a9709c-b996-4d36-bdc7-eb597c871ac0}" ma:internalName="TaxCatchAll" ma:showField="CatchAllData" ma:web="d0cd48da-12e1-47d3-83b4-3360d64bb6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cd48da-12e1-47d3-83b4-3360d64bb684" xsi:nil="true"/>
    <lcf76f155ced4ddcb4097134ff3c332f xmlns="1c47aad1-0d21-4344-a926-3dbc28c6bb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9EFC65-85DB-4B9A-9E3A-B0A80FE40B89}"/>
</file>

<file path=customXml/itemProps2.xml><?xml version="1.0" encoding="utf-8"?>
<ds:datastoreItem xmlns:ds="http://schemas.openxmlformats.org/officeDocument/2006/customXml" ds:itemID="{FA9C3112-CD03-49D2-8EF6-C78431919C25}"/>
</file>

<file path=customXml/itemProps3.xml><?xml version="1.0" encoding="utf-8"?>
<ds:datastoreItem xmlns:ds="http://schemas.openxmlformats.org/officeDocument/2006/customXml" ds:itemID="{D111AB94-FAA7-44A0-ACF1-C7C25E91404D}"/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TotalTime>540</TotalTime>
  <Words>1300</Words>
  <Application>Microsoft Office PowerPoint</Application>
  <PresentationFormat>Widescreen</PresentationFormat>
  <Paragraphs>102</Paragraphs>
  <Slides>10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.AppleSystemUIFont</vt:lpstr>
      <vt:lpstr>Arial</vt:lpstr>
      <vt:lpstr>Calibri</vt:lpstr>
      <vt:lpstr>Calibri Light</vt:lpstr>
      <vt:lpstr>Georgia</vt:lpstr>
      <vt:lpstr>HVL</vt:lpstr>
      <vt:lpstr>Korleis arbeide med helsefremjing i framandspråkundervising? </vt:lpstr>
      <vt:lpstr>Kven er vi?</vt:lpstr>
      <vt:lpstr>To tydingar av «tverrfagleg»</vt:lpstr>
      <vt:lpstr>Kva er eit skulefag?</vt:lpstr>
      <vt:lpstr>PowerPoint-presentasjon</vt:lpstr>
      <vt:lpstr>PowerPoint-presentasjon</vt:lpstr>
      <vt:lpstr>Iscenesetjing</vt:lpstr>
      <vt:lpstr>Gruppeoppgåve del 1: Utforske tema «Spis smart! Tren hardt!» Kritisk utforsking av helseperspektiv i samfunnet</vt:lpstr>
      <vt:lpstr>Gruppeoppgåve del 2: Konkretisere undervisingsforløp «Spis smart! Tren hardt!» Kritisk utforsking av helseperspektiv i samfunnet</vt:lpstr>
      <vt:lpstr>Referansar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Øystein Lerum</cp:lastModifiedBy>
  <cp:revision>7</cp:revision>
  <dcterms:created xsi:type="dcterms:W3CDTF">2016-11-30T08:20:17Z</dcterms:created>
  <dcterms:modified xsi:type="dcterms:W3CDTF">2023-09-22T13:48:35Z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0x0101005475191625ED074C86DF93794C010480</vt:lpwstr>
  </property>
</Properties>
</file>