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8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4274" autoAdjust="0"/>
  </p:normalViewPr>
  <p:slideViewPr>
    <p:cSldViewPr snapToGrid="0">
      <p:cViewPr varScale="1">
        <p:scale>
          <a:sx n="100" d="100"/>
          <a:sy n="100" d="100"/>
        </p:scale>
        <p:origin x="176" y="6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70" d="100"/>
        <a:sy n="170" d="100"/>
      </p:scale>
      <p:origin x="0" y="-16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2FF66-2FE2-4951-9241-B7D05B157BBE}" type="datetimeFigureOut">
              <a:rPr lang="nb-NO" smtClean="0"/>
              <a:t>03.04.2023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75CB5-8EC8-48F1-A4A6-835910AEF14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639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Luftfahrtkonzern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75CB5-8EC8-48F1-A4A6-835910AEF142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9793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175CB5-8EC8-48F1-A4A6-835910AEF142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9208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490B8B-CA0C-FF16-49C5-EFC7D54B3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1F53F6C-114D-3004-08AB-A7AF2DBD5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5E45717-C656-4CB8-A2D1-8ADE4D3B7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54371-F3DE-4DBF-93C1-5FA34B93B236}" type="datetimeFigureOut">
              <a:rPr lang="nb-NO" smtClean="0"/>
              <a:t>03.04.2023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19E539-7879-B612-C25A-A10DCEF5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4982E2D-7E58-DDA1-C77D-8E40B83C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969B-8ECA-4620-91E9-2553ADB737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933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EBA20F-E6B5-783E-50ED-A9F680430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8EDF6F3-8E2A-BACD-A2C7-DA0130C93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7180CC3-A5FF-A3EC-7223-9AFBD89EF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54371-F3DE-4DBF-93C1-5FA34B93B236}" type="datetimeFigureOut">
              <a:rPr lang="nb-NO" smtClean="0"/>
              <a:t>03.04.2023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9A3D636-581E-4286-1780-5F6E0C9BD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A7E7DBD-C3CA-BFA9-8912-41676A0D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969B-8ECA-4620-91E9-2553ADB737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353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6323BBE-97DA-65F3-A8EC-2FECF7B353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552159F-E7B3-7516-EE79-70E1CD4B7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61DA300-734F-0E92-D447-B29E7E95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54371-F3DE-4DBF-93C1-5FA34B93B236}" type="datetimeFigureOut">
              <a:rPr lang="nb-NO" smtClean="0"/>
              <a:t>03.04.2023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114707F-E1BA-0184-028C-9AB1B3289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5B3D94-0F91-7A28-748B-FB7E169D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969B-8ECA-4620-91E9-2553ADB737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159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4B5D13-95CD-3FE3-AB48-1F4BC4EB9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2200FB4-858F-27FF-388D-11E7AB9F2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2C9001-5678-B7C4-6256-F36D2464F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54371-F3DE-4DBF-93C1-5FA34B93B236}" type="datetimeFigureOut">
              <a:rPr lang="nb-NO" smtClean="0"/>
              <a:t>03.04.2023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2CB099-2049-2330-5D19-DD0240989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A00F95-E614-1958-9D7C-8EA919668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969B-8ECA-4620-91E9-2553ADB737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18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87915B-087C-4F19-7475-DA102F254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F318B9F-FDAD-B5A4-8994-B830887C2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503FA83-9333-C0FF-D46C-0FFFF8DDE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54371-F3DE-4DBF-93C1-5FA34B93B236}" type="datetimeFigureOut">
              <a:rPr lang="nb-NO" smtClean="0"/>
              <a:t>03.04.2023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F70017A-8E37-6F69-28A2-4E71E344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E80EBF-FCA4-3951-9876-3FE6E76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969B-8ECA-4620-91E9-2553ADB737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835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FCFB7B-2F33-5C09-F667-694F36B90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247851-B949-A86D-486B-C33D7E8D3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21354E6-32B4-4F7E-E091-01D3AA12B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982FC74-927F-A754-4935-03E5EE93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54371-F3DE-4DBF-93C1-5FA34B93B236}" type="datetimeFigureOut">
              <a:rPr lang="nb-NO" smtClean="0"/>
              <a:t>03.04.2023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0B67E55-6810-B4BD-DDE0-D972045CF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6C3EF9E-0633-CA1A-74AF-6611EF50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969B-8ECA-4620-91E9-2553ADB737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381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B5863B-68B9-0F77-4340-9004C8D2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98FA6C6-E321-9783-C208-D05659805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2BAF20-2FAB-8283-ADBC-9F4D86046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7CDE81E-BFFD-EB7B-ADBB-F31D10D4D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68D983D7-3B4D-BBAA-05AA-24032B385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5C7B7FC-2B39-E93B-BF2C-8F3150249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54371-F3DE-4DBF-93C1-5FA34B93B236}" type="datetimeFigureOut">
              <a:rPr lang="nb-NO" smtClean="0"/>
              <a:t>03.04.2023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9756793-8228-370A-8F81-D1493628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21EAB51-418E-0C1D-9BE4-2196A93A3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969B-8ECA-4620-91E9-2553ADB737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2896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3DD9B2-F82A-7838-6F95-E12DFAC01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9865851-BB10-090D-48A7-272D9152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54371-F3DE-4DBF-93C1-5FA34B93B236}" type="datetimeFigureOut">
              <a:rPr lang="nb-NO" smtClean="0"/>
              <a:t>03.04.2023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D1A591A-0E6E-CA4C-2DBC-F5B204A53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28FA07F-140B-A7E3-2862-2C26D11F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969B-8ECA-4620-91E9-2553ADB737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4277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495CC23-4524-C4E7-AB8A-F67D70912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54371-F3DE-4DBF-93C1-5FA34B93B236}" type="datetimeFigureOut">
              <a:rPr lang="nb-NO" smtClean="0"/>
              <a:t>03.04.2023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9924DEB-3321-D7EF-16FC-E6DE2927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23B016A-F0A7-96F1-A861-FE2E2174F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969B-8ECA-4620-91E9-2553ADB737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60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619E60-A307-DB21-67F3-D5BCFA94E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30604D-E830-248D-49AB-A04DDB538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0768529-6906-E989-037C-675DE0AB2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42E38E2-DF69-09D7-410C-871148F28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54371-F3DE-4DBF-93C1-5FA34B93B236}" type="datetimeFigureOut">
              <a:rPr lang="nb-NO" smtClean="0"/>
              <a:t>03.04.2023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DBF60B8-37A4-86EF-C9DF-C39C8C5E5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027A89B-0041-DAC1-761A-B7C6FEAB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969B-8ECA-4620-91E9-2553ADB737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929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D7FD763-B94E-681D-59E2-EC97ED400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92AC7E2-8C59-111A-BE68-F43C70A778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CAFAA6E-24FC-5AAB-5F0B-52F94E1F9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A9A7032-2AF3-63AC-8F9C-4430DA92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54371-F3DE-4DBF-93C1-5FA34B93B236}" type="datetimeFigureOut">
              <a:rPr lang="nb-NO" smtClean="0"/>
              <a:t>03.04.2023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5CC1FE-7BC7-C5A7-486A-3A3C23DF1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536AA42-0DA5-FF99-752E-83A089324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969B-8ECA-4620-91E9-2553ADB737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54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035B1E7-C451-A22F-800B-F058813E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B7852A8-142F-1F60-77A8-701351DE3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6D661B-C710-6C75-CE74-3C00524C38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54371-F3DE-4DBF-93C1-5FA34B93B236}" type="datetimeFigureOut">
              <a:rPr lang="nb-NO" smtClean="0"/>
              <a:t>03.04.2023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3ECB946-17EA-947B-2A26-C8FB0FE6D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DDA129E-1E38-D19D-2FC8-4DAB23A0F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969B-8ECA-4620-91E9-2553ADB737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88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E5840A-55C3-4E9B-29DE-8352C0F9C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2103" y="1849120"/>
            <a:ext cx="9674941" cy="2387600"/>
          </a:xfrm>
        </p:spPr>
        <p:txBody>
          <a:bodyPr>
            <a:normAutofit fontScale="90000"/>
          </a:bodyPr>
          <a:lstStyle/>
          <a:p>
            <a:r>
              <a:rPr lang="nb-NO" sz="13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haroni" panose="020B0604020202020204" pitchFamily="2" charset="-79"/>
              </a:rPr>
              <a:t>BILDERRÄTSEL</a:t>
            </a:r>
          </a:p>
        </p:txBody>
      </p:sp>
    </p:spTree>
    <p:extLst>
      <p:ext uri="{BB962C8B-B14F-4D97-AF65-F5344CB8AC3E}">
        <p14:creationId xmlns:p14="http://schemas.microsoft.com/office/powerpoint/2010/main" val="3110658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tusjtavle&#10;&#10;Automatisk generert beskrivelse">
            <a:extLst>
              <a:ext uri="{FF2B5EF4-FFF2-40B4-BE49-F238E27FC236}">
                <a16:creationId xmlns:a16="http://schemas.microsoft.com/office/drawing/2014/main" id="{56AA6F0B-BC2D-41D1-EB05-782BF5E55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t="31443" r="26820" b="34328"/>
          <a:stretch/>
        </p:blipFill>
        <p:spPr>
          <a:xfrm>
            <a:off x="149013" y="668739"/>
            <a:ext cx="11903091" cy="5438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85870AA-4D9F-9BDC-CD44-3689910EF368}"/>
              </a:ext>
            </a:extLst>
          </p:cNvPr>
          <p:cNvSpPr/>
          <p:nvPr/>
        </p:nvSpPr>
        <p:spPr>
          <a:xfrm rot="16200000">
            <a:off x="10359818" y="3200400"/>
            <a:ext cx="1700106" cy="1137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492192F-941C-2793-9A46-4F131FD965FB}"/>
              </a:ext>
            </a:extLst>
          </p:cNvPr>
          <p:cNvSpPr/>
          <p:nvPr/>
        </p:nvSpPr>
        <p:spPr>
          <a:xfrm>
            <a:off x="10329339" y="2069255"/>
            <a:ext cx="311571" cy="3261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0B9657A-63C5-E362-6154-C2966DE102B7}"/>
              </a:ext>
            </a:extLst>
          </p:cNvPr>
          <p:cNvSpPr/>
          <p:nvPr/>
        </p:nvSpPr>
        <p:spPr>
          <a:xfrm>
            <a:off x="11781176" y="2069255"/>
            <a:ext cx="311571" cy="3261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29F9C35-28DC-34D2-1CE7-DE6CF05EB67F}"/>
              </a:ext>
            </a:extLst>
          </p:cNvPr>
          <p:cNvSpPr/>
          <p:nvPr/>
        </p:nvSpPr>
        <p:spPr>
          <a:xfrm>
            <a:off x="10640910" y="2069255"/>
            <a:ext cx="1140266" cy="850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C8D48D5-5834-3613-CA4E-75A236053990}"/>
              </a:ext>
            </a:extLst>
          </p:cNvPr>
          <p:cNvSpPr/>
          <p:nvPr/>
        </p:nvSpPr>
        <p:spPr>
          <a:xfrm>
            <a:off x="10640910" y="4619412"/>
            <a:ext cx="1131144" cy="711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832C30F-004B-5227-BD5F-9922B4FCEC2C}"/>
              </a:ext>
            </a:extLst>
          </p:cNvPr>
          <p:cNvSpPr/>
          <p:nvPr/>
        </p:nvSpPr>
        <p:spPr>
          <a:xfrm>
            <a:off x="0" y="4548292"/>
            <a:ext cx="1815253" cy="782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A2DC82D-6A87-CBD7-7ECB-194BD4389D84}"/>
              </a:ext>
            </a:extLst>
          </p:cNvPr>
          <p:cNvSpPr/>
          <p:nvPr/>
        </p:nvSpPr>
        <p:spPr>
          <a:xfrm>
            <a:off x="0" y="2069255"/>
            <a:ext cx="1815252" cy="690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193E2231-8B09-D8F2-5838-D7A66E832C00}"/>
              </a:ext>
            </a:extLst>
          </p:cNvPr>
          <p:cNvSpPr/>
          <p:nvPr/>
        </p:nvSpPr>
        <p:spPr>
          <a:xfrm>
            <a:off x="1245120" y="2748282"/>
            <a:ext cx="570132" cy="18000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CA00C4C3-E16F-E869-58A3-EABB606EC45C}"/>
              </a:ext>
            </a:extLst>
          </p:cNvPr>
          <p:cNvSpPr/>
          <p:nvPr/>
        </p:nvSpPr>
        <p:spPr>
          <a:xfrm>
            <a:off x="7416799" y="2069255"/>
            <a:ext cx="1008189" cy="3261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CD8D10A-B4FC-329E-ABA7-17FB52A07987}"/>
              </a:ext>
            </a:extLst>
          </p:cNvPr>
          <p:cNvSpPr/>
          <p:nvPr/>
        </p:nvSpPr>
        <p:spPr>
          <a:xfrm>
            <a:off x="3607836" y="2069254"/>
            <a:ext cx="1980164" cy="3261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AA84B5F-3D2D-8D46-DAF7-0D89136BEF6E}"/>
              </a:ext>
            </a:extLst>
          </p:cNvPr>
          <p:cNvSpPr/>
          <p:nvPr/>
        </p:nvSpPr>
        <p:spPr>
          <a:xfrm>
            <a:off x="5597122" y="2069253"/>
            <a:ext cx="1810555" cy="3261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CCF91F9B-69C3-9782-2E84-8D4460A13984}"/>
              </a:ext>
            </a:extLst>
          </p:cNvPr>
          <p:cNvSpPr/>
          <p:nvPr/>
        </p:nvSpPr>
        <p:spPr>
          <a:xfrm>
            <a:off x="1822542" y="2069253"/>
            <a:ext cx="1776172" cy="3261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F15E7D94-B410-DC03-24F2-8CA5034CB337}"/>
              </a:ext>
            </a:extLst>
          </p:cNvPr>
          <p:cNvSpPr/>
          <p:nvPr/>
        </p:nvSpPr>
        <p:spPr>
          <a:xfrm>
            <a:off x="8434109" y="2069251"/>
            <a:ext cx="1886107" cy="3261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1496937-600C-A234-E7A3-6C9F7C460B1D}"/>
              </a:ext>
            </a:extLst>
          </p:cNvPr>
          <p:cNvSpPr/>
          <p:nvPr/>
        </p:nvSpPr>
        <p:spPr>
          <a:xfrm rot="16200000">
            <a:off x="-278617" y="3024552"/>
            <a:ext cx="1800011" cy="1247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783159E4-826B-CFDA-D671-56E914365F27}"/>
              </a:ext>
            </a:extLst>
          </p:cNvPr>
          <p:cNvSpPr txBox="1"/>
          <p:nvPr/>
        </p:nvSpPr>
        <p:spPr>
          <a:xfrm>
            <a:off x="196426" y="120488"/>
            <a:ext cx="4202369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b="1" i="1" dirty="0"/>
              <a:t>Haribo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Deutscher Konzern, der Süßwaren herstellt</a:t>
            </a:r>
          </a:p>
        </p:txBody>
      </p:sp>
    </p:spTree>
    <p:extLst>
      <p:ext uri="{BB962C8B-B14F-4D97-AF65-F5344CB8AC3E}">
        <p14:creationId xmlns:p14="http://schemas.microsoft.com/office/powerpoint/2010/main" val="12577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logo&#10;&#10;Automatisk generert beskrivelse">
            <a:extLst>
              <a:ext uri="{FF2B5EF4-FFF2-40B4-BE49-F238E27FC236}">
                <a16:creationId xmlns:a16="http://schemas.microsoft.com/office/drawing/2014/main" id="{124BE86E-C120-134C-473F-892381C67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34" y="101713"/>
            <a:ext cx="9310332" cy="6654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D1A31FAF-0B7E-FBD8-CF4A-BEE745C90738}"/>
              </a:ext>
            </a:extLst>
          </p:cNvPr>
          <p:cNvSpPr/>
          <p:nvPr/>
        </p:nvSpPr>
        <p:spPr>
          <a:xfrm rot="16200000">
            <a:off x="5654099" y="2182647"/>
            <a:ext cx="1256339" cy="7890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18B5D75-167B-5B87-0235-70439577A792}"/>
              </a:ext>
            </a:extLst>
          </p:cNvPr>
          <p:cNvSpPr/>
          <p:nvPr/>
        </p:nvSpPr>
        <p:spPr>
          <a:xfrm rot="16200000">
            <a:off x="3156376" y="2709328"/>
            <a:ext cx="1971039" cy="3610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785C466-92CB-F7C4-B08B-0305FDD63853}"/>
              </a:ext>
            </a:extLst>
          </p:cNvPr>
          <p:cNvSpPr/>
          <p:nvPr/>
        </p:nvSpPr>
        <p:spPr>
          <a:xfrm rot="16200000">
            <a:off x="7001939" y="2274145"/>
            <a:ext cx="2170851" cy="4280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8D3BE24-9A32-0E16-D550-5A803CBC5171}"/>
              </a:ext>
            </a:extLst>
          </p:cNvPr>
          <p:cNvSpPr/>
          <p:nvPr/>
        </p:nvSpPr>
        <p:spPr>
          <a:xfrm rot="16200000">
            <a:off x="6178967" y="2016753"/>
            <a:ext cx="1290331" cy="1334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40BB53D-8C8E-F33B-4744-4EFCE8AA5370}"/>
              </a:ext>
            </a:extLst>
          </p:cNvPr>
          <p:cNvSpPr/>
          <p:nvPr/>
        </p:nvSpPr>
        <p:spPr>
          <a:xfrm rot="16200000">
            <a:off x="5171443" y="-281104"/>
            <a:ext cx="1971032" cy="2668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EACD43C-56BF-30EC-0E96-9CC66FF39432}"/>
              </a:ext>
            </a:extLst>
          </p:cNvPr>
          <p:cNvSpPr/>
          <p:nvPr/>
        </p:nvSpPr>
        <p:spPr>
          <a:xfrm rot="16200000">
            <a:off x="3501810" y="873749"/>
            <a:ext cx="1490137" cy="3820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1185530D-03C8-ADB5-696D-57EAD2B2E504}"/>
              </a:ext>
            </a:extLst>
          </p:cNvPr>
          <p:cNvSpPr/>
          <p:nvPr/>
        </p:nvSpPr>
        <p:spPr>
          <a:xfrm rot="16200000">
            <a:off x="7032413" y="526618"/>
            <a:ext cx="3261365" cy="2343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545E8049-850E-09F8-B66C-14B41A70D188}"/>
              </a:ext>
            </a:extLst>
          </p:cNvPr>
          <p:cNvSpPr/>
          <p:nvPr/>
        </p:nvSpPr>
        <p:spPr>
          <a:xfrm rot="16200000">
            <a:off x="2590796" y="-186277"/>
            <a:ext cx="1971040" cy="2479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65AE131-75EB-EF0B-AE77-1D3F410E3749}"/>
              </a:ext>
            </a:extLst>
          </p:cNvPr>
          <p:cNvSpPr txBox="1"/>
          <p:nvPr/>
        </p:nvSpPr>
        <p:spPr>
          <a:xfrm>
            <a:off x="196426" y="120488"/>
            <a:ext cx="3076420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b="1" i="1" dirty="0"/>
              <a:t>BMW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Deutscher Automobilhersteller</a:t>
            </a:r>
          </a:p>
        </p:txBody>
      </p:sp>
    </p:spTree>
    <p:extLst>
      <p:ext uri="{BB962C8B-B14F-4D97-AF65-F5344CB8AC3E}">
        <p14:creationId xmlns:p14="http://schemas.microsoft.com/office/powerpoint/2010/main" val="27215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logo&#10;&#10;Automatisk generert beskrivelse">
            <a:extLst>
              <a:ext uri="{FF2B5EF4-FFF2-40B4-BE49-F238E27FC236}">
                <a16:creationId xmlns:a16="http://schemas.microsoft.com/office/drawing/2014/main" id="{DCFE38DB-2682-A51B-777C-C6F376200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15025" r="550" b="20299"/>
          <a:stretch/>
        </p:blipFill>
        <p:spPr>
          <a:xfrm>
            <a:off x="1028694" y="866632"/>
            <a:ext cx="10134611" cy="5266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60BF9273-0523-2691-1271-2A60362FDF1D}"/>
              </a:ext>
            </a:extLst>
          </p:cNvPr>
          <p:cNvSpPr/>
          <p:nvPr/>
        </p:nvSpPr>
        <p:spPr>
          <a:xfrm rot="16200000">
            <a:off x="5394960" y="-4307941"/>
            <a:ext cx="1510453" cy="10783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9E0F79C-F697-7115-98AF-8B411EECE2FB}"/>
              </a:ext>
            </a:extLst>
          </p:cNvPr>
          <p:cNvSpPr/>
          <p:nvPr/>
        </p:nvSpPr>
        <p:spPr>
          <a:xfrm rot="16200000">
            <a:off x="5289973" y="494448"/>
            <a:ext cx="1639151" cy="10783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5218332-2683-3F0C-A87B-6788A790D0A8}"/>
              </a:ext>
            </a:extLst>
          </p:cNvPr>
          <p:cNvSpPr/>
          <p:nvPr/>
        </p:nvSpPr>
        <p:spPr>
          <a:xfrm rot="16200000">
            <a:off x="4866644" y="4067380"/>
            <a:ext cx="839886" cy="1158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31891EB-E08B-F155-E039-8332CAD19BB0}"/>
              </a:ext>
            </a:extLst>
          </p:cNvPr>
          <p:cNvSpPr/>
          <p:nvPr/>
        </p:nvSpPr>
        <p:spPr>
          <a:xfrm rot="16200000">
            <a:off x="7403258" y="4067382"/>
            <a:ext cx="839886" cy="1158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D728908-E188-7B81-7886-8E86E15950A0}"/>
              </a:ext>
            </a:extLst>
          </p:cNvPr>
          <p:cNvSpPr/>
          <p:nvPr/>
        </p:nvSpPr>
        <p:spPr>
          <a:xfrm rot="16200000">
            <a:off x="4036912" y="1794932"/>
            <a:ext cx="2377438" cy="2485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B143BBA-4808-D14C-C5D9-41BEC2F9E286}"/>
              </a:ext>
            </a:extLst>
          </p:cNvPr>
          <p:cNvSpPr/>
          <p:nvPr/>
        </p:nvSpPr>
        <p:spPr>
          <a:xfrm rot="16200000">
            <a:off x="2919311" y="4003035"/>
            <a:ext cx="839892" cy="1286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B96236E-AEFA-C68D-B410-7EAE4314426A}"/>
              </a:ext>
            </a:extLst>
          </p:cNvPr>
          <p:cNvSpPr/>
          <p:nvPr/>
        </p:nvSpPr>
        <p:spPr>
          <a:xfrm rot="16200000">
            <a:off x="9531782" y="3097100"/>
            <a:ext cx="839886" cy="3098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81F3AF85-75DE-88A3-DFD6-2883A7D7A5B1}"/>
              </a:ext>
            </a:extLst>
          </p:cNvPr>
          <p:cNvSpPr/>
          <p:nvPr/>
        </p:nvSpPr>
        <p:spPr>
          <a:xfrm rot="16200000">
            <a:off x="7799509" y="521540"/>
            <a:ext cx="2377435" cy="5032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C7823045-4A98-3401-4EA1-C9794A8A7582}"/>
              </a:ext>
            </a:extLst>
          </p:cNvPr>
          <p:cNvSpPr/>
          <p:nvPr/>
        </p:nvSpPr>
        <p:spPr>
          <a:xfrm rot="16200000">
            <a:off x="6134952" y="3957315"/>
            <a:ext cx="839886" cy="1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371436E2-8E07-27EB-1602-A394B4E4C31F}"/>
              </a:ext>
            </a:extLst>
          </p:cNvPr>
          <p:cNvSpPr/>
          <p:nvPr/>
        </p:nvSpPr>
        <p:spPr>
          <a:xfrm rot="16200000">
            <a:off x="3926210" y="4285188"/>
            <a:ext cx="839886" cy="722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C195B0B0-D3D0-170D-38B8-BACF66CB7552}"/>
              </a:ext>
            </a:extLst>
          </p:cNvPr>
          <p:cNvSpPr/>
          <p:nvPr/>
        </p:nvSpPr>
        <p:spPr>
          <a:xfrm rot="16200000">
            <a:off x="1161633" y="1405460"/>
            <a:ext cx="2377434" cy="32647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051CCD99-EF60-7D8B-FF2F-DBFAAC76F20A}"/>
              </a:ext>
            </a:extLst>
          </p:cNvPr>
          <p:cNvSpPr txBox="1"/>
          <p:nvPr/>
        </p:nvSpPr>
        <p:spPr>
          <a:xfrm>
            <a:off x="196426" y="120488"/>
            <a:ext cx="3057440" cy="6771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i="1" dirty="0"/>
              <a:t>HUGO BOSS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Deutsches Modeunternehmen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FE16D63-83EB-9072-81F0-BD4BC5CC8F28}"/>
              </a:ext>
            </a:extLst>
          </p:cNvPr>
          <p:cNvSpPr/>
          <p:nvPr/>
        </p:nvSpPr>
        <p:spPr>
          <a:xfrm rot="16200000">
            <a:off x="1287786" y="3658435"/>
            <a:ext cx="839892" cy="1976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25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20" grpId="0" animBg="1"/>
      <p:bldP spid="21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logo&#10;&#10;Automatisk generert beskrivelse">
            <a:extLst>
              <a:ext uri="{FF2B5EF4-FFF2-40B4-BE49-F238E27FC236}">
                <a16:creationId xmlns:a16="http://schemas.microsoft.com/office/drawing/2014/main" id="{04909FA3-27D0-1041-A736-F3E8044AB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6" t="73427" r="16390" b="2388"/>
          <a:stretch/>
        </p:blipFill>
        <p:spPr>
          <a:xfrm>
            <a:off x="2851574" y="5103706"/>
            <a:ext cx="6485462" cy="1649307"/>
          </a:xfr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8" name="Plassholder for innhold 4" descr="Et bilde som inneholder logo&#10;&#10;Automatisk generert beskrivelse">
            <a:extLst>
              <a:ext uri="{FF2B5EF4-FFF2-40B4-BE49-F238E27FC236}">
                <a16:creationId xmlns:a16="http://schemas.microsoft.com/office/drawing/2014/main" id="{1C23BAF3-0BBA-FF94-A745-2B32A663E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4" t="2758" r="24225" b="31043"/>
          <a:stretch/>
        </p:blipFill>
        <p:spPr>
          <a:xfrm>
            <a:off x="3291839" y="0"/>
            <a:ext cx="5716693" cy="5289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D4E810D5-DF98-538B-8B6C-81DF4E607C12}"/>
              </a:ext>
            </a:extLst>
          </p:cNvPr>
          <p:cNvSpPr/>
          <p:nvPr/>
        </p:nvSpPr>
        <p:spPr>
          <a:xfrm rot="16200000">
            <a:off x="2727962" y="3014135"/>
            <a:ext cx="2353736" cy="2106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B8CD729-256F-1CA7-1A36-DF4364594D26}"/>
              </a:ext>
            </a:extLst>
          </p:cNvPr>
          <p:cNvSpPr/>
          <p:nvPr/>
        </p:nvSpPr>
        <p:spPr>
          <a:xfrm rot="16200000">
            <a:off x="5591392" y="5450838"/>
            <a:ext cx="1368206" cy="955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3E5B5D9-4CAD-0116-F27E-B3C40E41FB86}"/>
              </a:ext>
            </a:extLst>
          </p:cNvPr>
          <p:cNvSpPr/>
          <p:nvPr/>
        </p:nvSpPr>
        <p:spPr>
          <a:xfrm rot="16200000">
            <a:off x="7144172" y="3048001"/>
            <a:ext cx="2353737" cy="2038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151250E-ADEC-4515-0172-F84381B85EC4}"/>
              </a:ext>
            </a:extLst>
          </p:cNvPr>
          <p:cNvSpPr/>
          <p:nvPr/>
        </p:nvSpPr>
        <p:spPr>
          <a:xfrm rot="16200000">
            <a:off x="4677837" y="937257"/>
            <a:ext cx="2890516" cy="1015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AB9F899C-2842-5C67-A73B-FE96A2538DC6}"/>
              </a:ext>
            </a:extLst>
          </p:cNvPr>
          <p:cNvSpPr/>
          <p:nvPr/>
        </p:nvSpPr>
        <p:spPr>
          <a:xfrm rot="16200000">
            <a:off x="4958084" y="2898987"/>
            <a:ext cx="2343572" cy="2343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5652BCEF-9346-94A6-7271-195D9D8D6C1F}"/>
              </a:ext>
            </a:extLst>
          </p:cNvPr>
          <p:cNvSpPr/>
          <p:nvPr/>
        </p:nvSpPr>
        <p:spPr>
          <a:xfrm rot="16200000">
            <a:off x="6537113" y="90592"/>
            <a:ext cx="2890516" cy="2709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3B7BC4A-A65D-F90F-63B0-8640C2AB59E1}"/>
              </a:ext>
            </a:extLst>
          </p:cNvPr>
          <p:cNvSpPr/>
          <p:nvPr/>
        </p:nvSpPr>
        <p:spPr>
          <a:xfrm rot="16200000">
            <a:off x="2789773" y="68571"/>
            <a:ext cx="2890516" cy="2760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07C3785-98A4-B5EC-FB30-1E3FD6AD201D}"/>
              </a:ext>
            </a:extLst>
          </p:cNvPr>
          <p:cNvSpPr/>
          <p:nvPr/>
        </p:nvSpPr>
        <p:spPr>
          <a:xfrm rot="16200000">
            <a:off x="7358978" y="4636090"/>
            <a:ext cx="1368206" cy="2581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6B59E8B1-5AD6-DEFD-8EC8-082A46CEAFA2}"/>
              </a:ext>
            </a:extLst>
          </p:cNvPr>
          <p:cNvSpPr/>
          <p:nvPr/>
        </p:nvSpPr>
        <p:spPr>
          <a:xfrm rot="16200000">
            <a:off x="3638977" y="4451766"/>
            <a:ext cx="1368206" cy="2949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8BEA5844-8D9E-5BC7-8ECD-3BFD4B5E30A6}"/>
              </a:ext>
            </a:extLst>
          </p:cNvPr>
          <p:cNvSpPr txBox="1"/>
          <p:nvPr/>
        </p:nvSpPr>
        <p:spPr>
          <a:xfrm>
            <a:off x="196426" y="120488"/>
            <a:ext cx="2820580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b="1" i="1" dirty="0"/>
              <a:t>Jägermeister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Deutsche Spirituosenmarke </a:t>
            </a:r>
          </a:p>
        </p:txBody>
      </p:sp>
    </p:spTree>
    <p:extLst>
      <p:ext uri="{BB962C8B-B14F-4D97-AF65-F5344CB8AC3E}">
        <p14:creationId xmlns:p14="http://schemas.microsoft.com/office/powerpoint/2010/main" val="417088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logo&#10;&#10;Automatisk generert beskrivelse">
            <a:extLst>
              <a:ext uri="{FF2B5EF4-FFF2-40B4-BE49-F238E27FC236}">
                <a16:creationId xmlns:a16="http://schemas.microsoft.com/office/drawing/2014/main" id="{622C1EB8-70F4-6815-3109-272711BAF3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4" t="34188" r="21319" b="33037"/>
          <a:stretch/>
        </p:blipFill>
        <p:spPr>
          <a:xfrm>
            <a:off x="557838" y="142239"/>
            <a:ext cx="11076324" cy="6272107"/>
          </a:xfrm>
          <a:prstGeom prst="rect">
            <a:avLst/>
          </a:prstGeom>
          <a:ln>
            <a:noFill/>
          </a:ln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DC111DD1-9D68-07DE-9A71-25FB757BCE87}"/>
              </a:ext>
            </a:extLst>
          </p:cNvPr>
          <p:cNvSpPr/>
          <p:nvPr/>
        </p:nvSpPr>
        <p:spPr>
          <a:xfrm>
            <a:off x="751839" y="2099732"/>
            <a:ext cx="2526453" cy="19862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354BE73-728F-7924-588D-175B8F3802C8}"/>
              </a:ext>
            </a:extLst>
          </p:cNvPr>
          <p:cNvSpPr/>
          <p:nvPr/>
        </p:nvSpPr>
        <p:spPr>
          <a:xfrm>
            <a:off x="9055947" y="4086001"/>
            <a:ext cx="2578215" cy="21115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15C7113-6010-9D91-368C-305CCAD4E45A}"/>
              </a:ext>
            </a:extLst>
          </p:cNvPr>
          <p:cNvSpPr/>
          <p:nvPr/>
        </p:nvSpPr>
        <p:spPr>
          <a:xfrm>
            <a:off x="8652933" y="1971654"/>
            <a:ext cx="2981229" cy="2114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60DB0CC-4D99-90B9-E964-3BCCB2E1C92D}"/>
              </a:ext>
            </a:extLst>
          </p:cNvPr>
          <p:cNvSpPr/>
          <p:nvPr/>
        </p:nvSpPr>
        <p:spPr>
          <a:xfrm>
            <a:off x="6969759" y="1"/>
            <a:ext cx="1683174" cy="40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655CDE6-A4A4-D1F6-43CE-95536F7006AA}"/>
              </a:ext>
            </a:extLst>
          </p:cNvPr>
          <p:cNvSpPr/>
          <p:nvPr/>
        </p:nvSpPr>
        <p:spPr>
          <a:xfrm>
            <a:off x="5713306" y="4086001"/>
            <a:ext cx="1683174" cy="21115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A9B2624-E0F4-7D6F-0A11-1E3E85B2755C}"/>
              </a:ext>
            </a:extLst>
          </p:cNvPr>
          <p:cNvSpPr/>
          <p:nvPr/>
        </p:nvSpPr>
        <p:spPr>
          <a:xfrm>
            <a:off x="3278292" y="1"/>
            <a:ext cx="3691467" cy="40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3B7351A-D015-A845-087B-6DFB443E25EB}"/>
              </a:ext>
            </a:extLst>
          </p:cNvPr>
          <p:cNvSpPr/>
          <p:nvPr/>
        </p:nvSpPr>
        <p:spPr>
          <a:xfrm>
            <a:off x="1755985" y="4086000"/>
            <a:ext cx="3957321" cy="21115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F3187C4-1684-093E-EEA2-02FD44BA5BBC}"/>
              </a:ext>
            </a:extLst>
          </p:cNvPr>
          <p:cNvSpPr/>
          <p:nvPr/>
        </p:nvSpPr>
        <p:spPr>
          <a:xfrm>
            <a:off x="7398172" y="4086001"/>
            <a:ext cx="1657775" cy="21115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36DEA1FF-8FB1-2818-E19A-FEB46A42BA36}"/>
              </a:ext>
            </a:extLst>
          </p:cNvPr>
          <p:cNvSpPr txBox="1"/>
          <p:nvPr/>
        </p:nvSpPr>
        <p:spPr>
          <a:xfrm>
            <a:off x="196426" y="120488"/>
            <a:ext cx="31806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i="1" dirty="0"/>
              <a:t>Adidas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Deutscher Sportartikelhersteller</a:t>
            </a:r>
          </a:p>
        </p:txBody>
      </p:sp>
    </p:spTree>
    <p:extLst>
      <p:ext uri="{BB962C8B-B14F-4D97-AF65-F5344CB8AC3E}">
        <p14:creationId xmlns:p14="http://schemas.microsoft.com/office/powerpoint/2010/main" val="105799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clip art&#10;&#10;Automatisk generert beskrivelse">
            <a:extLst>
              <a:ext uri="{FF2B5EF4-FFF2-40B4-BE49-F238E27FC236}">
                <a16:creationId xmlns:a16="http://schemas.microsoft.com/office/drawing/2014/main" id="{53D07085-49BA-B9F2-64D9-0D8D60B15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10" y="145547"/>
            <a:ext cx="9426380" cy="656690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D20CC15D-B7BA-9B68-24A2-6B9A649903E1}"/>
              </a:ext>
            </a:extLst>
          </p:cNvPr>
          <p:cNvSpPr/>
          <p:nvPr/>
        </p:nvSpPr>
        <p:spPr>
          <a:xfrm>
            <a:off x="6365972" y="145547"/>
            <a:ext cx="2981229" cy="26703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9AC271B-A9DD-50DC-91D0-0B72C8235D2A}"/>
              </a:ext>
            </a:extLst>
          </p:cNvPr>
          <p:cNvSpPr/>
          <p:nvPr/>
        </p:nvSpPr>
        <p:spPr>
          <a:xfrm>
            <a:off x="2777069" y="145547"/>
            <a:ext cx="3048960" cy="26703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5530714-D0A0-7F06-9772-06B6FA3A9A1F}"/>
              </a:ext>
            </a:extLst>
          </p:cNvPr>
          <p:cNvSpPr/>
          <p:nvPr/>
        </p:nvSpPr>
        <p:spPr>
          <a:xfrm>
            <a:off x="5826029" y="145547"/>
            <a:ext cx="539944" cy="1337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C7FFE08-FA9A-E4D1-5426-94F103FFA925}"/>
              </a:ext>
            </a:extLst>
          </p:cNvPr>
          <p:cNvSpPr/>
          <p:nvPr/>
        </p:nvSpPr>
        <p:spPr>
          <a:xfrm>
            <a:off x="5826028" y="1480734"/>
            <a:ext cx="539944" cy="1337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F8B340A-9979-5573-DFB6-011E82A77399}"/>
              </a:ext>
            </a:extLst>
          </p:cNvPr>
          <p:cNvSpPr/>
          <p:nvPr/>
        </p:nvSpPr>
        <p:spPr>
          <a:xfrm>
            <a:off x="6365972" y="4187626"/>
            <a:ext cx="2981229" cy="26703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06B2D38-D6A8-8754-927E-8BC59FC7F1A2}"/>
              </a:ext>
            </a:extLst>
          </p:cNvPr>
          <p:cNvSpPr/>
          <p:nvPr/>
        </p:nvSpPr>
        <p:spPr>
          <a:xfrm>
            <a:off x="2777068" y="4187626"/>
            <a:ext cx="3048959" cy="26703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83D2631-F90F-9038-548C-E2C7CDC2033E}"/>
              </a:ext>
            </a:extLst>
          </p:cNvPr>
          <p:cNvSpPr/>
          <p:nvPr/>
        </p:nvSpPr>
        <p:spPr>
          <a:xfrm>
            <a:off x="5826027" y="5522813"/>
            <a:ext cx="539944" cy="13378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8D5659CA-54DD-65A6-BC1F-A51DABDD274B}"/>
              </a:ext>
            </a:extLst>
          </p:cNvPr>
          <p:cNvSpPr/>
          <p:nvPr/>
        </p:nvSpPr>
        <p:spPr>
          <a:xfrm>
            <a:off x="5826027" y="4194190"/>
            <a:ext cx="539944" cy="1463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07D40819-683D-4A56-4DC9-7946DE5FA157}"/>
              </a:ext>
            </a:extLst>
          </p:cNvPr>
          <p:cNvSpPr/>
          <p:nvPr/>
        </p:nvSpPr>
        <p:spPr>
          <a:xfrm>
            <a:off x="7308427" y="2815920"/>
            <a:ext cx="2038773" cy="13782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E9F27FA-FC3A-0C55-137C-18A1CFA395FA}"/>
              </a:ext>
            </a:extLst>
          </p:cNvPr>
          <p:cNvSpPr/>
          <p:nvPr/>
        </p:nvSpPr>
        <p:spPr>
          <a:xfrm>
            <a:off x="4822611" y="2809356"/>
            <a:ext cx="2485816" cy="13848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F03FB0E1-C419-29D7-8FB3-F39C435C4D81}"/>
              </a:ext>
            </a:extLst>
          </p:cNvPr>
          <p:cNvSpPr/>
          <p:nvPr/>
        </p:nvSpPr>
        <p:spPr>
          <a:xfrm>
            <a:off x="2777068" y="2815921"/>
            <a:ext cx="2045544" cy="1378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B774CA82-4879-D83C-E6AC-C5CD57E1BB0C}"/>
              </a:ext>
            </a:extLst>
          </p:cNvPr>
          <p:cNvSpPr txBox="1"/>
          <p:nvPr/>
        </p:nvSpPr>
        <p:spPr>
          <a:xfrm>
            <a:off x="196426" y="120488"/>
            <a:ext cx="340824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i="1" dirty="0"/>
              <a:t>Nivea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Hautpflegemarke aus Deutschland</a:t>
            </a:r>
          </a:p>
        </p:txBody>
      </p:sp>
    </p:spTree>
    <p:extLst>
      <p:ext uri="{BB962C8B-B14F-4D97-AF65-F5344CB8AC3E}">
        <p14:creationId xmlns:p14="http://schemas.microsoft.com/office/powerpoint/2010/main" val="414635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647DBB25-EB33-2985-7194-421042BA2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t="4247" r="3148" b="6173"/>
          <a:stretch/>
        </p:blipFill>
        <p:spPr>
          <a:xfrm>
            <a:off x="1167000" y="110066"/>
            <a:ext cx="9858000" cy="663786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EBE1D9BE-F20E-2AC8-1456-4B972C453142}"/>
              </a:ext>
            </a:extLst>
          </p:cNvPr>
          <p:cNvSpPr/>
          <p:nvPr/>
        </p:nvSpPr>
        <p:spPr>
          <a:xfrm>
            <a:off x="3962401" y="110066"/>
            <a:ext cx="7062599" cy="17593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5AE1945-8E7E-F331-C8A8-C377A7D2CBEA}"/>
              </a:ext>
            </a:extLst>
          </p:cNvPr>
          <p:cNvSpPr/>
          <p:nvPr/>
        </p:nvSpPr>
        <p:spPr>
          <a:xfrm>
            <a:off x="1167001" y="110066"/>
            <a:ext cx="2795400" cy="22673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247A741-1AA9-52B6-C1B7-5941FCFD921B}"/>
              </a:ext>
            </a:extLst>
          </p:cNvPr>
          <p:cNvSpPr/>
          <p:nvPr/>
        </p:nvSpPr>
        <p:spPr>
          <a:xfrm>
            <a:off x="1166999" y="2377439"/>
            <a:ext cx="2795402" cy="4370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EA267AE-74F0-4D00-91D5-2284FCDE10D2}"/>
              </a:ext>
            </a:extLst>
          </p:cNvPr>
          <p:cNvSpPr/>
          <p:nvPr/>
        </p:nvSpPr>
        <p:spPr>
          <a:xfrm>
            <a:off x="8575040" y="1869440"/>
            <a:ext cx="2449960" cy="48784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F00AE2B-35EB-D7C4-DA28-27F472F20F2B}"/>
              </a:ext>
            </a:extLst>
          </p:cNvPr>
          <p:cNvSpPr/>
          <p:nvPr/>
        </p:nvSpPr>
        <p:spPr>
          <a:xfrm>
            <a:off x="3962401" y="1869440"/>
            <a:ext cx="1693332" cy="48784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E0D23F4-8739-E071-3B5F-5148EFDF4E0F}"/>
              </a:ext>
            </a:extLst>
          </p:cNvPr>
          <p:cNvSpPr/>
          <p:nvPr/>
        </p:nvSpPr>
        <p:spPr>
          <a:xfrm>
            <a:off x="5655733" y="1869440"/>
            <a:ext cx="1984587" cy="48784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7F829BDA-17B0-9033-EE97-85F55FE4F1F5}"/>
              </a:ext>
            </a:extLst>
          </p:cNvPr>
          <p:cNvSpPr/>
          <p:nvPr/>
        </p:nvSpPr>
        <p:spPr>
          <a:xfrm>
            <a:off x="7640321" y="1869440"/>
            <a:ext cx="934720" cy="48784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FBF345A9-BC16-9004-0A18-B1172479DD2E}"/>
              </a:ext>
            </a:extLst>
          </p:cNvPr>
          <p:cNvSpPr txBox="1"/>
          <p:nvPr/>
        </p:nvSpPr>
        <p:spPr>
          <a:xfrm>
            <a:off x="196426" y="120488"/>
            <a:ext cx="342754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000" b="1" i="1" dirty="0"/>
              <a:t>Milka</a:t>
            </a:r>
            <a:r>
              <a:rPr lang="de-CH" dirty="0"/>
              <a:t>: </a:t>
            </a:r>
            <a:br>
              <a:rPr lang="de-CH" dirty="0"/>
            </a:br>
            <a:r>
              <a:rPr lang="de-CH" dirty="0"/>
              <a:t>Schweizerische Schokoladenmarke</a:t>
            </a:r>
          </a:p>
        </p:txBody>
      </p:sp>
    </p:spTree>
    <p:extLst>
      <p:ext uri="{BB962C8B-B14F-4D97-AF65-F5344CB8AC3E}">
        <p14:creationId xmlns:p14="http://schemas.microsoft.com/office/powerpoint/2010/main" val="359956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logo&#10;&#10;Automatisk generert beskrivelse">
            <a:extLst>
              <a:ext uri="{FF2B5EF4-FFF2-40B4-BE49-F238E27FC236}">
                <a16:creationId xmlns:a16="http://schemas.microsoft.com/office/drawing/2014/main" id="{97C454A1-4111-0CF9-703C-2C7012BCE0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2" t="28247" r="6552" b="41206"/>
          <a:stretch/>
        </p:blipFill>
        <p:spPr>
          <a:xfrm>
            <a:off x="2725267" y="1408771"/>
            <a:ext cx="9412546" cy="3515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6" name="Bilde 5" descr="Et bilde som inneholder logo&#10;&#10;Automatisk generert beskrivelse">
            <a:extLst>
              <a:ext uri="{FF2B5EF4-FFF2-40B4-BE49-F238E27FC236}">
                <a16:creationId xmlns:a16="http://schemas.microsoft.com/office/drawing/2014/main" id="{97EFDE96-F944-9ABD-CF7C-A5417C5BC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1" t="28247" r="70192" b="41206"/>
          <a:stretch/>
        </p:blipFill>
        <p:spPr>
          <a:xfrm>
            <a:off x="0" y="1408771"/>
            <a:ext cx="3461173" cy="3515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74293CFE-54F0-1EC1-2EA7-8D76A7C29A0C}"/>
              </a:ext>
            </a:extLst>
          </p:cNvPr>
          <p:cNvSpPr/>
          <p:nvPr/>
        </p:nvSpPr>
        <p:spPr>
          <a:xfrm>
            <a:off x="169333" y="596053"/>
            <a:ext cx="3176694" cy="1789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8B05180-48A8-4CC7-B081-34B44F9E5783}"/>
              </a:ext>
            </a:extLst>
          </p:cNvPr>
          <p:cNvSpPr/>
          <p:nvPr/>
        </p:nvSpPr>
        <p:spPr>
          <a:xfrm>
            <a:off x="169333" y="4233333"/>
            <a:ext cx="3176694" cy="1793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7AADEFA-1FC7-A3B3-8543-2D64E91B40F9}"/>
              </a:ext>
            </a:extLst>
          </p:cNvPr>
          <p:cNvSpPr/>
          <p:nvPr/>
        </p:nvSpPr>
        <p:spPr>
          <a:xfrm>
            <a:off x="169333" y="2385905"/>
            <a:ext cx="3176694" cy="1850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61DB3C2-2AB3-F27D-2D07-9EDBEBC40102}"/>
              </a:ext>
            </a:extLst>
          </p:cNvPr>
          <p:cNvSpPr/>
          <p:nvPr/>
        </p:nvSpPr>
        <p:spPr>
          <a:xfrm>
            <a:off x="10085493" y="596053"/>
            <a:ext cx="1771227" cy="5430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3537E6B-4588-C040-7301-27E7D43BA8B1}"/>
              </a:ext>
            </a:extLst>
          </p:cNvPr>
          <p:cNvSpPr/>
          <p:nvPr/>
        </p:nvSpPr>
        <p:spPr>
          <a:xfrm>
            <a:off x="6844453" y="596053"/>
            <a:ext cx="1628987" cy="5430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974888D-D9CA-C033-D397-D4985FA7C40E}"/>
              </a:ext>
            </a:extLst>
          </p:cNvPr>
          <p:cNvSpPr/>
          <p:nvPr/>
        </p:nvSpPr>
        <p:spPr>
          <a:xfrm>
            <a:off x="3346027" y="596053"/>
            <a:ext cx="1727199" cy="5430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743E82D-DE90-9B74-B014-8765EF0234AB}"/>
              </a:ext>
            </a:extLst>
          </p:cNvPr>
          <p:cNvSpPr/>
          <p:nvPr/>
        </p:nvSpPr>
        <p:spPr>
          <a:xfrm>
            <a:off x="8473440" y="596053"/>
            <a:ext cx="1612053" cy="5430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36302E1-876D-30ED-2E17-D52264591E7C}"/>
              </a:ext>
            </a:extLst>
          </p:cNvPr>
          <p:cNvSpPr/>
          <p:nvPr/>
        </p:nvSpPr>
        <p:spPr>
          <a:xfrm>
            <a:off x="5073226" y="596053"/>
            <a:ext cx="1771227" cy="5430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2C673CD-ECA0-ED20-4417-0ADC5F038BD0}"/>
              </a:ext>
            </a:extLst>
          </p:cNvPr>
          <p:cNvSpPr txBox="1"/>
          <p:nvPr/>
        </p:nvSpPr>
        <p:spPr>
          <a:xfrm>
            <a:off x="196426" y="120488"/>
            <a:ext cx="5590185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b="1" i="1" dirty="0"/>
              <a:t>Bosch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Deutsches Technologie- und Dienstleistungsunternehmen</a:t>
            </a:r>
          </a:p>
        </p:txBody>
      </p:sp>
    </p:spTree>
    <p:extLst>
      <p:ext uri="{BB962C8B-B14F-4D97-AF65-F5344CB8AC3E}">
        <p14:creationId xmlns:p14="http://schemas.microsoft.com/office/powerpoint/2010/main" val="340476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8CFF707-F190-715D-3E22-453A63F06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44402" r="69020" b="44346"/>
          <a:stretch/>
        </p:blipFill>
        <p:spPr>
          <a:xfrm>
            <a:off x="3373121" y="81279"/>
            <a:ext cx="5287054" cy="49377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5914B7A-10AC-28B9-F137-8F8E879FF8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8" t="45108" r="17988" b="45086"/>
          <a:stretch/>
        </p:blipFill>
        <p:spPr>
          <a:xfrm>
            <a:off x="1731002" y="4941148"/>
            <a:ext cx="8729995" cy="1835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1D6ECCE-818F-D3BB-7FB8-049A1FCAF8F8}"/>
              </a:ext>
            </a:extLst>
          </p:cNvPr>
          <p:cNvSpPr/>
          <p:nvPr/>
        </p:nvSpPr>
        <p:spPr>
          <a:xfrm>
            <a:off x="3539065" y="176109"/>
            <a:ext cx="5022427" cy="1740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12B3881-3284-6304-7C11-A5DF71A9D634}"/>
              </a:ext>
            </a:extLst>
          </p:cNvPr>
          <p:cNvSpPr/>
          <p:nvPr/>
        </p:nvSpPr>
        <p:spPr>
          <a:xfrm>
            <a:off x="3539065" y="3576320"/>
            <a:ext cx="5022427" cy="1537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AC55AFE-35F3-0A10-18C7-D971B5779B80}"/>
              </a:ext>
            </a:extLst>
          </p:cNvPr>
          <p:cNvSpPr/>
          <p:nvPr/>
        </p:nvSpPr>
        <p:spPr>
          <a:xfrm>
            <a:off x="1639561" y="5113869"/>
            <a:ext cx="1306840" cy="1513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F309D0B-4752-8E2C-FDC6-6642A2D42C65}"/>
              </a:ext>
            </a:extLst>
          </p:cNvPr>
          <p:cNvSpPr/>
          <p:nvPr/>
        </p:nvSpPr>
        <p:spPr>
          <a:xfrm>
            <a:off x="3539065" y="1913468"/>
            <a:ext cx="1899922" cy="1662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4DC4562-567B-F6E8-851E-A36029318E45}"/>
              </a:ext>
            </a:extLst>
          </p:cNvPr>
          <p:cNvSpPr/>
          <p:nvPr/>
        </p:nvSpPr>
        <p:spPr>
          <a:xfrm>
            <a:off x="5438778" y="1913467"/>
            <a:ext cx="3122713" cy="1662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0BFADFA-4F90-BB95-7FDC-F62F420286F7}"/>
              </a:ext>
            </a:extLst>
          </p:cNvPr>
          <p:cNvSpPr/>
          <p:nvPr/>
        </p:nvSpPr>
        <p:spPr>
          <a:xfrm>
            <a:off x="9245598" y="5113867"/>
            <a:ext cx="1306840" cy="1513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0EEB637-5577-3E94-9E98-03E825315873}"/>
              </a:ext>
            </a:extLst>
          </p:cNvPr>
          <p:cNvSpPr/>
          <p:nvPr/>
        </p:nvSpPr>
        <p:spPr>
          <a:xfrm>
            <a:off x="5293774" y="5113870"/>
            <a:ext cx="1005426" cy="1513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839BF9E-9CDB-788E-98B6-4AFCDB96C676}"/>
              </a:ext>
            </a:extLst>
          </p:cNvPr>
          <p:cNvSpPr/>
          <p:nvPr/>
        </p:nvSpPr>
        <p:spPr>
          <a:xfrm>
            <a:off x="2946400" y="5113869"/>
            <a:ext cx="2347373" cy="1513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9F31D1C-1036-4B5F-42AA-DEA90BCF12E7}"/>
              </a:ext>
            </a:extLst>
          </p:cNvPr>
          <p:cNvSpPr/>
          <p:nvPr/>
        </p:nvSpPr>
        <p:spPr>
          <a:xfrm>
            <a:off x="6299200" y="5113869"/>
            <a:ext cx="2946398" cy="1513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FD4B3063-E6EB-F843-2977-309E2499E4A8}"/>
              </a:ext>
            </a:extLst>
          </p:cNvPr>
          <p:cNvSpPr txBox="1"/>
          <p:nvPr/>
        </p:nvSpPr>
        <p:spPr>
          <a:xfrm>
            <a:off x="196426" y="120488"/>
            <a:ext cx="2610458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b="1" i="1" dirty="0"/>
              <a:t>Lufthansa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Deutsche Fluggesellschaft</a:t>
            </a:r>
          </a:p>
        </p:txBody>
      </p:sp>
    </p:spTree>
    <p:extLst>
      <p:ext uri="{BB962C8B-B14F-4D97-AF65-F5344CB8AC3E}">
        <p14:creationId xmlns:p14="http://schemas.microsoft.com/office/powerpoint/2010/main" val="420981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14B36C35-CBDA-F360-FB93-948D2C8C3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t="24138" r="33274" b="21732"/>
          <a:stretch/>
        </p:blipFill>
        <p:spPr>
          <a:xfrm>
            <a:off x="2525278" y="91418"/>
            <a:ext cx="7141444" cy="66751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6ACCBDA6-3147-2E3B-8D40-A1C943DC26E3}"/>
              </a:ext>
            </a:extLst>
          </p:cNvPr>
          <p:cNvSpPr/>
          <p:nvPr/>
        </p:nvSpPr>
        <p:spPr>
          <a:xfrm rot="14750077">
            <a:off x="-142920" y="3852248"/>
            <a:ext cx="6670598" cy="558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DEBFF23E-D8F7-7BB5-2A8E-CBC8905694A7}"/>
              </a:ext>
            </a:extLst>
          </p:cNvPr>
          <p:cNvSpPr/>
          <p:nvPr/>
        </p:nvSpPr>
        <p:spPr>
          <a:xfrm rot="14750077">
            <a:off x="611481" y="3613536"/>
            <a:ext cx="6882327" cy="492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17128AB-8FE7-CE83-9A51-18E619B2EAF1}"/>
              </a:ext>
            </a:extLst>
          </p:cNvPr>
          <p:cNvSpPr/>
          <p:nvPr/>
        </p:nvSpPr>
        <p:spPr>
          <a:xfrm rot="14750077">
            <a:off x="239312" y="3816223"/>
            <a:ext cx="6796620" cy="36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6B082CF-3623-E61E-C93F-E616C330D359}"/>
              </a:ext>
            </a:extLst>
          </p:cNvPr>
          <p:cNvSpPr/>
          <p:nvPr/>
        </p:nvSpPr>
        <p:spPr>
          <a:xfrm rot="14750077">
            <a:off x="914126" y="3619617"/>
            <a:ext cx="6982315" cy="244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0795CDB-504C-89EE-EBFF-E47890B34A1E}"/>
              </a:ext>
            </a:extLst>
          </p:cNvPr>
          <p:cNvSpPr/>
          <p:nvPr/>
        </p:nvSpPr>
        <p:spPr>
          <a:xfrm rot="14750077">
            <a:off x="1459449" y="3317810"/>
            <a:ext cx="7235808" cy="533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35D91345-CB13-0202-C561-400374F40EA8}"/>
              </a:ext>
            </a:extLst>
          </p:cNvPr>
          <p:cNvSpPr/>
          <p:nvPr/>
        </p:nvSpPr>
        <p:spPr>
          <a:xfrm rot="14750077">
            <a:off x="2119790" y="2824344"/>
            <a:ext cx="7235808" cy="910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19E9700-F10F-7635-6BD6-64CCB25D7F19}"/>
              </a:ext>
            </a:extLst>
          </p:cNvPr>
          <p:cNvSpPr/>
          <p:nvPr/>
        </p:nvSpPr>
        <p:spPr>
          <a:xfrm rot="14750077">
            <a:off x="2930863" y="2461970"/>
            <a:ext cx="7235808" cy="9101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E66B5459-1883-4434-BC03-F179D547B4AC}"/>
              </a:ext>
            </a:extLst>
          </p:cNvPr>
          <p:cNvSpPr/>
          <p:nvPr/>
        </p:nvSpPr>
        <p:spPr>
          <a:xfrm rot="14750077">
            <a:off x="4522005" y="1579803"/>
            <a:ext cx="7235808" cy="2236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518BBBA3-74C6-A4F2-6594-ABC186EF68DD}"/>
              </a:ext>
            </a:extLst>
          </p:cNvPr>
          <p:cNvSpPr/>
          <p:nvPr/>
        </p:nvSpPr>
        <p:spPr>
          <a:xfrm rot="14750077">
            <a:off x="1170394" y="3469522"/>
            <a:ext cx="6982315" cy="308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F5DCB75-8877-5364-CE7C-5C6E8AC889A7}"/>
              </a:ext>
            </a:extLst>
          </p:cNvPr>
          <p:cNvSpPr txBox="1"/>
          <p:nvPr/>
        </p:nvSpPr>
        <p:spPr>
          <a:xfrm>
            <a:off x="196426" y="120488"/>
            <a:ext cx="315336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i="1" dirty="0"/>
              <a:t>Volkswagen </a:t>
            </a:r>
            <a:r>
              <a:rPr lang="de-DE" b="1" dirty="0"/>
              <a:t>(VW)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Deutscher Automobilhersteller</a:t>
            </a:r>
          </a:p>
        </p:txBody>
      </p:sp>
    </p:spTree>
    <p:extLst>
      <p:ext uri="{BB962C8B-B14F-4D97-AF65-F5344CB8AC3E}">
        <p14:creationId xmlns:p14="http://schemas.microsoft.com/office/powerpoint/2010/main" val="351192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tusjtavle&#10;&#10;Automatisk generert beskrivelse">
            <a:extLst>
              <a:ext uri="{FF2B5EF4-FFF2-40B4-BE49-F238E27FC236}">
                <a16:creationId xmlns:a16="http://schemas.microsoft.com/office/drawing/2014/main" id="{432A0D94-E153-BD76-E6DF-649731B9A5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5" t="29552" r="26976" b="25374"/>
          <a:stretch/>
        </p:blipFill>
        <p:spPr>
          <a:xfrm>
            <a:off x="1642311" y="735379"/>
            <a:ext cx="8907378" cy="53872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5F3BD3D-5EBA-FE3D-0065-EECE4F616BCD}"/>
              </a:ext>
            </a:extLst>
          </p:cNvPr>
          <p:cNvSpPr/>
          <p:nvPr/>
        </p:nvSpPr>
        <p:spPr>
          <a:xfrm rot="16200000">
            <a:off x="2480167" y="3225237"/>
            <a:ext cx="1300484" cy="1989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29B84AB-2334-BB56-BF39-30EECEDD346B}"/>
              </a:ext>
            </a:extLst>
          </p:cNvPr>
          <p:cNvSpPr/>
          <p:nvPr/>
        </p:nvSpPr>
        <p:spPr>
          <a:xfrm rot="16200000">
            <a:off x="8498273" y="3225237"/>
            <a:ext cx="1300484" cy="1989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1A0B001-D67A-A5FE-C440-D62B992C3E47}"/>
              </a:ext>
            </a:extLst>
          </p:cNvPr>
          <p:cNvSpPr/>
          <p:nvPr/>
        </p:nvSpPr>
        <p:spPr>
          <a:xfrm rot="16200000">
            <a:off x="5888848" y="1798884"/>
            <a:ext cx="494454" cy="4035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F270D9B-E7AD-F3A7-39F3-610B92BD37BD}"/>
              </a:ext>
            </a:extLst>
          </p:cNvPr>
          <p:cNvSpPr/>
          <p:nvPr/>
        </p:nvSpPr>
        <p:spPr>
          <a:xfrm rot="16200000">
            <a:off x="5899011" y="3630837"/>
            <a:ext cx="494454" cy="4042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D7A5086-F922-1546-E09A-6C45676818DD}"/>
              </a:ext>
            </a:extLst>
          </p:cNvPr>
          <p:cNvSpPr/>
          <p:nvPr/>
        </p:nvSpPr>
        <p:spPr>
          <a:xfrm rot="16200000">
            <a:off x="7909841" y="2105090"/>
            <a:ext cx="1386845" cy="1433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F2FF3EE-A6EA-90BA-DB95-8CEFFC8AACFC}"/>
              </a:ext>
            </a:extLst>
          </p:cNvPr>
          <p:cNvSpPr/>
          <p:nvPr/>
        </p:nvSpPr>
        <p:spPr>
          <a:xfrm rot="16200000">
            <a:off x="3113192" y="2131057"/>
            <a:ext cx="1386845" cy="1381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4B930CA-1ECE-BBC6-3A4E-A96ADB7AB7D5}"/>
              </a:ext>
            </a:extLst>
          </p:cNvPr>
          <p:cNvSpPr/>
          <p:nvPr/>
        </p:nvSpPr>
        <p:spPr>
          <a:xfrm rot="16200000">
            <a:off x="5464122" y="2708268"/>
            <a:ext cx="1357456" cy="4035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01E4DAB-63D5-5BBB-50C0-09918AC5A653}"/>
              </a:ext>
            </a:extLst>
          </p:cNvPr>
          <p:cNvSpPr/>
          <p:nvPr/>
        </p:nvSpPr>
        <p:spPr>
          <a:xfrm rot="16200000">
            <a:off x="2612368" y="4393522"/>
            <a:ext cx="1029312" cy="1982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3E094A7-428C-9505-1DA4-6918B62EAFF8}"/>
              </a:ext>
            </a:extLst>
          </p:cNvPr>
          <p:cNvSpPr/>
          <p:nvPr/>
        </p:nvSpPr>
        <p:spPr>
          <a:xfrm rot="16200000">
            <a:off x="8644019" y="4393520"/>
            <a:ext cx="1029312" cy="1982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EBC1C4D-400C-E3B5-A773-F8EEE0335ED6}"/>
              </a:ext>
            </a:extLst>
          </p:cNvPr>
          <p:cNvSpPr/>
          <p:nvPr/>
        </p:nvSpPr>
        <p:spPr>
          <a:xfrm rot="16200000">
            <a:off x="8932904" y="1694458"/>
            <a:ext cx="2208107" cy="1433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14EF7DD-97E0-4945-1BF8-881A2A7623A8}"/>
              </a:ext>
            </a:extLst>
          </p:cNvPr>
          <p:cNvSpPr/>
          <p:nvPr/>
        </p:nvSpPr>
        <p:spPr>
          <a:xfrm rot="16200000">
            <a:off x="6031093" y="1660031"/>
            <a:ext cx="2208106" cy="1502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B7A6FB2-BD12-5D3C-45E3-726F106E7FDE}"/>
              </a:ext>
            </a:extLst>
          </p:cNvPr>
          <p:cNvSpPr/>
          <p:nvPr/>
        </p:nvSpPr>
        <p:spPr>
          <a:xfrm rot="16200000">
            <a:off x="4144715" y="1660030"/>
            <a:ext cx="2208106" cy="1502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E21D34E-3C9C-598F-22A9-5BEB28595C8D}"/>
              </a:ext>
            </a:extLst>
          </p:cNvPr>
          <p:cNvSpPr/>
          <p:nvPr/>
        </p:nvSpPr>
        <p:spPr>
          <a:xfrm rot="16200000">
            <a:off x="2289957" y="2608296"/>
            <a:ext cx="311571" cy="1502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751A602E-B546-77EA-B310-C8C81B7E1F29}"/>
              </a:ext>
            </a:extLst>
          </p:cNvPr>
          <p:cNvSpPr/>
          <p:nvPr/>
        </p:nvSpPr>
        <p:spPr>
          <a:xfrm rot="16200000">
            <a:off x="1456835" y="1544882"/>
            <a:ext cx="1896533" cy="1421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66EDCFC5-9D2E-A1AE-4900-50D7C5B35EA9}"/>
              </a:ext>
            </a:extLst>
          </p:cNvPr>
          <p:cNvSpPr txBox="1"/>
          <p:nvPr/>
        </p:nvSpPr>
        <p:spPr>
          <a:xfrm>
            <a:off x="196426" y="120488"/>
            <a:ext cx="5902257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b="1" i="1" dirty="0"/>
              <a:t>Red Bull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Österreichischer Getränkehersteller im Bereich Energy Drinks</a:t>
            </a:r>
          </a:p>
        </p:txBody>
      </p:sp>
    </p:spTree>
    <p:extLst>
      <p:ext uri="{BB962C8B-B14F-4D97-AF65-F5344CB8AC3E}">
        <p14:creationId xmlns:p14="http://schemas.microsoft.com/office/powerpoint/2010/main" val="216716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tusjtavle&#10;&#10;Automatisk generert beskrivelse">
            <a:extLst>
              <a:ext uri="{FF2B5EF4-FFF2-40B4-BE49-F238E27FC236}">
                <a16:creationId xmlns:a16="http://schemas.microsoft.com/office/drawing/2014/main" id="{08121585-A768-1634-FB2E-87948ADB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5" t="26074" r="26826" b="31259"/>
          <a:stretch/>
        </p:blipFill>
        <p:spPr>
          <a:xfrm>
            <a:off x="673098" y="216747"/>
            <a:ext cx="10845803" cy="619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2D773DCA-F9F4-E1B3-ECCB-971CCCE2A114}"/>
              </a:ext>
            </a:extLst>
          </p:cNvPr>
          <p:cNvSpPr/>
          <p:nvPr/>
        </p:nvSpPr>
        <p:spPr>
          <a:xfrm rot="16200000">
            <a:off x="4774947" y="4090841"/>
            <a:ext cx="2485814" cy="1957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380AA95-8D43-6B7B-DE38-588F9CCD2DE3}"/>
              </a:ext>
            </a:extLst>
          </p:cNvPr>
          <p:cNvSpPr/>
          <p:nvPr/>
        </p:nvSpPr>
        <p:spPr>
          <a:xfrm rot="16200000">
            <a:off x="5623306" y="1982642"/>
            <a:ext cx="1104052" cy="2584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BFAC252-0488-74C6-091F-4DA56A683DF8}"/>
              </a:ext>
            </a:extLst>
          </p:cNvPr>
          <p:cNvSpPr/>
          <p:nvPr/>
        </p:nvSpPr>
        <p:spPr>
          <a:xfrm rot="16200000">
            <a:off x="5991010" y="416550"/>
            <a:ext cx="508011" cy="419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E07EDEA-8039-B2AA-8924-8FFFA099CC7C}"/>
              </a:ext>
            </a:extLst>
          </p:cNvPr>
          <p:cNvSpPr/>
          <p:nvPr/>
        </p:nvSpPr>
        <p:spPr>
          <a:xfrm rot="16200000">
            <a:off x="5323844" y="1591730"/>
            <a:ext cx="1842345" cy="419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40F05C7-B21C-6B0F-88EB-38AAD3BDBD81}"/>
              </a:ext>
            </a:extLst>
          </p:cNvPr>
          <p:cNvSpPr/>
          <p:nvPr/>
        </p:nvSpPr>
        <p:spPr>
          <a:xfrm rot="16200000">
            <a:off x="6743101" y="4090841"/>
            <a:ext cx="2485811" cy="19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B187C0E-4B27-CF47-13B6-ECE6F5F8ED8C}"/>
              </a:ext>
            </a:extLst>
          </p:cNvPr>
          <p:cNvSpPr/>
          <p:nvPr/>
        </p:nvSpPr>
        <p:spPr>
          <a:xfrm rot="16200000">
            <a:off x="6011333" y="816179"/>
            <a:ext cx="2350356" cy="1463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74C78FC-107E-85EB-16C2-3946B40B4520}"/>
              </a:ext>
            </a:extLst>
          </p:cNvPr>
          <p:cNvSpPr/>
          <p:nvPr/>
        </p:nvSpPr>
        <p:spPr>
          <a:xfrm rot="16200000">
            <a:off x="4128338" y="816179"/>
            <a:ext cx="2350356" cy="1463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5919D6F-8014-DAA5-6B78-5F8F5F94E608}"/>
              </a:ext>
            </a:extLst>
          </p:cNvPr>
          <p:cNvSpPr/>
          <p:nvPr/>
        </p:nvSpPr>
        <p:spPr>
          <a:xfrm rot="16200000">
            <a:off x="2770041" y="4043932"/>
            <a:ext cx="2485814" cy="2051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2F774B5-66AF-9A3F-38FD-8F10823CB882}"/>
              </a:ext>
            </a:extLst>
          </p:cNvPr>
          <p:cNvSpPr/>
          <p:nvPr/>
        </p:nvSpPr>
        <p:spPr>
          <a:xfrm rot="16200000">
            <a:off x="528321" y="3847256"/>
            <a:ext cx="2485814" cy="2445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87CEC0C3-12F9-ADE4-60FA-A4907F9B1D29}"/>
              </a:ext>
            </a:extLst>
          </p:cNvPr>
          <p:cNvSpPr/>
          <p:nvPr/>
        </p:nvSpPr>
        <p:spPr>
          <a:xfrm rot="16200000">
            <a:off x="9004125" y="3797970"/>
            <a:ext cx="2485814" cy="2543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D86F9797-5F03-D9A1-4BEB-5748CD2F7EC4}"/>
              </a:ext>
            </a:extLst>
          </p:cNvPr>
          <p:cNvSpPr txBox="1"/>
          <p:nvPr/>
        </p:nvSpPr>
        <p:spPr>
          <a:xfrm>
            <a:off x="196426" y="120488"/>
            <a:ext cx="2733056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b="1" i="1" dirty="0"/>
              <a:t>Rolex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Schweizerische Uhrenfirma</a:t>
            </a:r>
          </a:p>
        </p:txBody>
      </p:sp>
    </p:spTree>
    <p:extLst>
      <p:ext uri="{BB962C8B-B14F-4D97-AF65-F5344CB8AC3E}">
        <p14:creationId xmlns:p14="http://schemas.microsoft.com/office/powerpoint/2010/main" val="98358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79</Words>
  <Application>Microsoft Macintosh PowerPoint</Application>
  <PresentationFormat>Widescreen</PresentationFormat>
  <Paragraphs>16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Office-tema</vt:lpstr>
      <vt:lpstr>BILDERRÄTSEL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HIOF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BILDERRÄTSEL</dc:title>
  <dc:creator>Berit Hope Blå</dc:creator>
  <cp:lastModifiedBy>Tina Louise Buckholm</cp:lastModifiedBy>
  <cp:revision>8</cp:revision>
  <dcterms:created xsi:type="dcterms:W3CDTF">2023-03-23T08:10:05Z</dcterms:created>
  <dcterms:modified xsi:type="dcterms:W3CDTF">2023-04-03T11:03:22Z</dcterms:modified>
</cp:coreProperties>
</file>