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342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111599" cy="1115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63C16-B177-4F95-B36B-7C89AFFF6834}" type="datetimeFigureOut">
              <a:rPr lang="de-DE" smtClean="0"/>
              <a:t>06.12.2023</a:t>
            </a:fld>
            <a:endParaRPr lang="de-DE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de-DE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2F13E-5317-4EF5-8945-67D8102A11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de-DE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de-DE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F375-7D9B-4A28-9EC7-BB725DB59BA5}" type="datetimeFigureOut">
              <a:rPr lang="de-DE" smtClean="0"/>
              <a:t>06.12.2023</a:t>
            </a:fld>
            <a:endParaRPr lang="de-DE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5B17-7A61-411A-92FE-A20FD57A03D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0064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de-DE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de-DE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F375-7D9B-4A28-9EC7-BB725DB59BA5}" type="datetimeFigureOut">
              <a:rPr lang="de-DE" smtClean="0"/>
              <a:t>06.12.2023</a:t>
            </a:fld>
            <a:endParaRPr lang="de-DE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5B17-7A61-411A-92FE-A20FD57A03D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74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de-DE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de-DE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F375-7D9B-4A28-9EC7-BB725DB59BA5}" type="datetimeFigureOut">
              <a:rPr lang="de-DE" smtClean="0"/>
              <a:t>06.12.2023</a:t>
            </a:fld>
            <a:endParaRPr lang="de-DE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5B17-7A61-411A-92FE-A20FD57A03D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242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de-DE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de-DE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F375-7D9B-4A28-9EC7-BB725DB59BA5}" type="datetimeFigureOut">
              <a:rPr lang="de-DE" smtClean="0"/>
              <a:t>06.12.2023</a:t>
            </a:fld>
            <a:endParaRPr lang="de-DE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5B17-7A61-411A-92FE-A20FD57A03D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546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de-DE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F375-7D9B-4A28-9EC7-BB725DB59BA5}" type="datetimeFigureOut">
              <a:rPr lang="de-DE" smtClean="0"/>
              <a:t>06.12.2023</a:t>
            </a:fld>
            <a:endParaRPr lang="de-DE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5B17-7A61-411A-92FE-A20FD57A03D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413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de-DE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de-DE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de-DE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F375-7D9B-4A28-9EC7-BB725DB59BA5}" type="datetimeFigureOut">
              <a:rPr lang="de-DE" smtClean="0"/>
              <a:t>06.12.2023</a:t>
            </a:fld>
            <a:endParaRPr lang="de-DE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5B17-7A61-411A-92FE-A20FD57A03D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14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de-DE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de-DE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de-DE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F375-7D9B-4A28-9EC7-BB725DB59BA5}" type="datetimeFigureOut">
              <a:rPr lang="de-DE" smtClean="0"/>
              <a:t>06.12.2023</a:t>
            </a:fld>
            <a:endParaRPr lang="de-DE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5B17-7A61-411A-92FE-A20FD57A03D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682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de-DE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F375-7D9B-4A28-9EC7-BB725DB59BA5}" type="datetimeFigureOut">
              <a:rPr lang="de-DE" smtClean="0"/>
              <a:t>06.12.2023</a:t>
            </a:fld>
            <a:endParaRPr lang="de-DE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5B17-7A61-411A-92FE-A20FD57A03D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4422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F375-7D9B-4A28-9EC7-BB725DB59BA5}" type="datetimeFigureOut">
              <a:rPr lang="de-DE" smtClean="0"/>
              <a:t>06.12.2023</a:t>
            </a:fld>
            <a:endParaRPr lang="de-DE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5B17-7A61-411A-92FE-A20FD57A03D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61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de-DE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de-DE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F375-7D9B-4A28-9EC7-BB725DB59BA5}" type="datetimeFigureOut">
              <a:rPr lang="de-DE" smtClean="0"/>
              <a:t>06.12.2023</a:t>
            </a:fld>
            <a:endParaRPr lang="de-DE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5B17-7A61-411A-92FE-A20FD57A03D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2867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de-DE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F375-7D9B-4A28-9EC7-BB725DB59BA5}" type="datetimeFigureOut">
              <a:rPr lang="de-DE" smtClean="0"/>
              <a:t>06.12.2023</a:t>
            </a:fld>
            <a:endParaRPr lang="de-DE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5B17-7A61-411A-92FE-A20FD57A03D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92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de-DE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de-DE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3F375-7D9B-4A28-9EC7-BB725DB59BA5}" type="datetimeFigureOut">
              <a:rPr lang="de-DE" smtClean="0"/>
              <a:t>06.12.2023</a:t>
            </a:fld>
            <a:endParaRPr lang="de-DE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35B17-7A61-411A-92FE-A20FD57A03D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772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9621520" y="6381281"/>
            <a:ext cx="2465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>
                <a:solidFill>
                  <a:schemeClr val="bg1"/>
                </a:solidFill>
              </a:rPr>
              <a:t>Quelle</a:t>
            </a:r>
            <a:r>
              <a:rPr lang="nb-NO" sz="1400" dirty="0">
                <a:solidFill>
                  <a:schemeClr val="bg1"/>
                </a:solidFill>
              </a:rPr>
              <a:t>: </a:t>
            </a:r>
            <a:r>
              <a:rPr lang="nb-NO" sz="1400" i="1" dirty="0">
                <a:solidFill>
                  <a:schemeClr val="bg1"/>
                </a:solidFill>
              </a:rPr>
              <a:t>cartooningforpeace.org</a:t>
            </a:r>
            <a:endParaRPr lang="de-DE" sz="1400" i="1" dirty="0">
              <a:solidFill>
                <a:schemeClr val="bg1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0" y="0"/>
            <a:ext cx="2032000" cy="22597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ktangel 5"/>
          <p:cNvSpPr/>
          <p:nvPr/>
        </p:nvSpPr>
        <p:spPr>
          <a:xfrm>
            <a:off x="10159999" y="1"/>
            <a:ext cx="2032000" cy="22597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ktangel 6"/>
          <p:cNvSpPr/>
          <p:nvPr/>
        </p:nvSpPr>
        <p:spPr>
          <a:xfrm>
            <a:off x="8127999" y="1"/>
            <a:ext cx="2032000" cy="22597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ktangel 7"/>
          <p:cNvSpPr/>
          <p:nvPr/>
        </p:nvSpPr>
        <p:spPr>
          <a:xfrm>
            <a:off x="6096000" y="1"/>
            <a:ext cx="2032000" cy="22597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ktangel 8"/>
          <p:cNvSpPr/>
          <p:nvPr/>
        </p:nvSpPr>
        <p:spPr>
          <a:xfrm>
            <a:off x="4064000" y="1"/>
            <a:ext cx="2032000" cy="22597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ktangel 9"/>
          <p:cNvSpPr/>
          <p:nvPr/>
        </p:nvSpPr>
        <p:spPr>
          <a:xfrm>
            <a:off x="2032000" y="1"/>
            <a:ext cx="2032000" cy="22597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ktangel 12"/>
          <p:cNvSpPr/>
          <p:nvPr/>
        </p:nvSpPr>
        <p:spPr>
          <a:xfrm>
            <a:off x="0" y="2259766"/>
            <a:ext cx="2032000" cy="22597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ktangel 13"/>
          <p:cNvSpPr/>
          <p:nvPr/>
        </p:nvSpPr>
        <p:spPr>
          <a:xfrm>
            <a:off x="10159999" y="2259767"/>
            <a:ext cx="2032000" cy="22597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ktangel 14"/>
          <p:cNvSpPr/>
          <p:nvPr/>
        </p:nvSpPr>
        <p:spPr>
          <a:xfrm>
            <a:off x="8127999" y="2259767"/>
            <a:ext cx="2032000" cy="22597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ktangel 15"/>
          <p:cNvSpPr/>
          <p:nvPr/>
        </p:nvSpPr>
        <p:spPr>
          <a:xfrm>
            <a:off x="6096000" y="2259767"/>
            <a:ext cx="2032000" cy="22597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ktangel 16"/>
          <p:cNvSpPr/>
          <p:nvPr/>
        </p:nvSpPr>
        <p:spPr>
          <a:xfrm>
            <a:off x="4064000" y="2259767"/>
            <a:ext cx="2032000" cy="22597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ktangel 17"/>
          <p:cNvSpPr/>
          <p:nvPr/>
        </p:nvSpPr>
        <p:spPr>
          <a:xfrm>
            <a:off x="2032000" y="2259767"/>
            <a:ext cx="2032000" cy="22597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ktangel 19"/>
          <p:cNvSpPr/>
          <p:nvPr/>
        </p:nvSpPr>
        <p:spPr>
          <a:xfrm>
            <a:off x="0" y="4519531"/>
            <a:ext cx="2032000" cy="233846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ktangel 20"/>
          <p:cNvSpPr/>
          <p:nvPr/>
        </p:nvSpPr>
        <p:spPr>
          <a:xfrm>
            <a:off x="10160000" y="4519532"/>
            <a:ext cx="2032000" cy="23384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ktangel 21"/>
          <p:cNvSpPr/>
          <p:nvPr/>
        </p:nvSpPr>
        <p:spPr>
          <a:xfrm>
            <a:off x="8127999" y="4519531"/>
            <a:ext cx="2032000" cy="23384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ktangel 22"/>
          <p:cNvSpPr/>
          <p:nvPr/>
        </p:nvSpPr>
        <p:spPr>
          <a:xfrm>
            <a:off x="6096000" y="4519532"/>
            <a:ext cx="2032000" cy="23384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ktangel 23"/>
          <p:cNvSpPr/>
          <p:nvPr/>
        </p:nvSpPr>
        <p:spPr>
          <a:xfrm>
            <a:off x="4064000" y="4519532"/>
            <a:ext cx="2032000" cy="23384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ktangel 24"/>
          <p:cNvSpPr/>
          <p:nvPr/>
        </p:nvSpPr>
        <p:spPr>
          <a:xfrm>
            <a:off x="2032000" y="4519532"/>
            <a:ext cx="2032000" cy="23384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-1092200" y="142363"/>
            <a:ext cx="4114800" cy="365125"/>
          </a:xfrm>
        </p:spPr>
        <p:txBody>
          <a:bodyPr/>
          <a:lstStyle/>
          <a:p>
            <a:r>
              <a:rPr lang="de-DE" sz="1300" dirty="0">
                <a:solidFill>
                  <a:schemeClr val="bg1"/>
                </a:solidFill>
              </a:rPr>
              <a:t>Anlage 1: Bilderrätsel</a:t>
            </a:r>
          </a:p>
        </p:txBody>
      </p:sp>
    </p:spTree>
    <p:extLst>
      <p:ext uri="{BB962C8B-B14F-4D97-AF65-F5344CB8AC3E}">
        <p14:creationId xmlns:p14="http://schemas.microsoft.com/office/powerpoint/2010/main" val="211136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40A2945DD960841923D5B7E443B91E8" ma:contentTypeVersion="3" ma:contentTypeDescription="Opprett et nytt dokument." ma:contentTypeScope="" ma:versionID="b6fa7c0310dc9932df488c8928cade81">
  <xsd:schema xmlns:xsd="http://www.w3.org/2001/XMLSchema" xmlns:xs="http://www.w3.org/2001/XMLSchema" xmlns:p="http://schemas.microsoft.com/office/2006/metadata/properties" xmlns:ns2="422e3e8c-33d7-4044-8480-36c333ef7de6" targetNamespace="http://schemas.microsoft.com/office/2006/metadata/properties" ma:root="true" ma:fieldsID="56648fb7f3063b815b7f36dbbffb7202" ns2:_="">
    <xsd:import namespace="422e3e8c-33d7-4044-8480-36c333ef7d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e3e8c-33d7-4044-8480-36c333ef7d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0D1C5C-BF52-4580-8C0C-A4809422D322}"/>
</file>

<file path=customXml/itemProps2.xml><?xml version="1.0" encoding="utf-8"?>
<ds:datastoreItem xmlns:ds="http://schemas.openxmlformats.org/officeDocument/2006/customXml" ds:itemID="{A2122599-9685-44DF-BC87-914ACF709F75}"/>
</file>

<file path=customXml/itemProps3.xml><?xml version="1.0" encoding="utf-8"?>
<ds:datastoreItem xmlns:ds="http://schemas.openxmlformats.org/officeDocument/2006/customXml" ds:itemID="{7E0A0EAC-928F-4834-866D-4EB2F39755A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PowerPoint-presentasjon</vt:lpstr>
    </vt:vector>
  </TitlesOfParts>
  <Company>Høgskolen i Østfold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Berit Hope Blå</dc:creator>
  <cp:lastModifiedBy>Berit Hope Blå</cp:lastModifiedBy>
  <cp:revision>15</cp:revision>
  <dcterms:created xsi:type="dcterms:W3CDTF">2019-09-06T09:37:33Z</dcterms:created>
  <dcterms:modified xsi:type="dcterms:W3CDTF">2023-12-06T07:48:00Z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0x010100B40A2945DD960841923D5B7E443B91E8</vt:lpwstr>
  </property>
</Properties>
</file>