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10"/>
  </p:notesMasterIdLst>
  <p:handoutMasterIdLst>
    <p:handoutMasterId r:id="rId11"/>
  </p:handoutMasterIdLst>
  <p:sldIdLst>
    <p:sldId id="256" r:id="rId5"/>
    <p:sldId id="276" r:id="rId6"/>
    <p:sldId id="275" r:id="rId7"/>
    <p:sldId id="278" r:id="rId8"/>
    <p:sldId id="262" r:id="rId9"/>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361"/>
    <a:srgbClr val="E21F3B"/>
    <a:srgbClr val="0A5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76499" autoAdjust="0"/>
  </p:normalViewPr>
  <p:slideViewPr>
    <p:cSldViewPr snapToGrid="0" snapToObjects="1" showGuides="1">
      <p:cViewPr varScale="1">
        <p:scale>
          <a:sx n="45" d="100"/>
          <a:sy n="45" d="100"/>
        </p:scale>
        <p:origin x="1068" y="36"/>
      </p:cViewPr>
      <p:guideLst>
        <p:guide orient="horz" pos="2381"/>
        <p:guide pos="421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4" d="100"/>
          <a:sy n="164" d="100"/>
        </p:scale>
        <p:origin x="59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B13D298-EE0C-2445-8444-FF634CB197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C9888A1-962E-A641-8ABB-26A085DE27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B00C47-125D-534C-B319-F868E9A49B02}" type="datetimeFigureOut">
              <a:rPr lang="fr-FR" smtClean="0"/>
              <a:t>10/06/2024</a:t>
            </a:fld>
            <a:endParaRPr lang="fr-FR"/>
          </a:p>
        </p:txBody>
      </p:sp>
      <p:sp>
        <p:nvSpPr>
          <p:cNvPr id="4" name="Espace réservé du pied de page 3">
            <a:extLst>
              <a:ext uri="{FF2B5EF4-FFF2-40B4-BE49-F238E27FC236}">
                <a16:creationId xmlns:a16="http://schemas.microsoft.com/office/drawing/2014/main" id="{81321DA9-D2CD-ED47-9C17-294EA0D6B5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3F83126-A3A6-0245-BA72-58F703E5B4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2833D3-6C8B-3648-AF1C-53B4927FC098}" type="slidenum">
              <a:rPr lang="fr-FR" smtClean="0"/>
              <a:t>‹N°›</a:t>
            </a:fld>
            <a:endParaRPr lang="fr-FR"/>
          </a:p>
        </p:txBody>
      </p:sp>
    </p:spTree>
    <p:extLst>
      <p:ext uri="{BB962C8B-B14F-4D97-AF65-F5344CB8AC3E}">
        <p14:creationId xmlns:p14="http://schemas.microsoft.com/office/powerpoint/2010/main" val="134277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71F24-838A-094F-B1B6-CB2DDCFD65C1}" type="datetimeFigureOut">
              <a:rPr lang="fr-FR" smtClean="0"/>
              <a:t>10/06/2024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60FA-5D07-C84B-AFA3-E43C41A0E095}" type="slidenum">
              <a:rPr lang="fr-FR" smtClean="0"/>
              <a:t>‹N°›</a:t>
            </a:fld>
            <a:endParaRPr lang="fr-FR"/>
          </a:p>
        </p:txBody>
      </p:sp>
    </p:spTree>
    <p:extLst>
      <p:ext uri="{BB962C8B-B14F-4D97-AF65-F5344CB8AC3E}">
        <p14:creationId xmlns:p14="http://schemas.microsoft.com/office/powerpoint/2010/main" val="23990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A960FA-5D07-C84B-AFA3-E43C41A0E095}" type="slidenum">
              <a:rPr lang="fr-FR" smtClean="0"/>
              <a:t>2</a:t>
            </a:fld>
            <a:endParaRPr lang="fr-FR"/>
          </a:p>
        </p:txBody>
      </p:sp>
    </p:spTree>
    <p:extLst>
      <p:ext uri="{BB962C8B-B14F-4D97-AF65-F5344CB8AC3E}">
        <p14:creationId xmlns:p14="http://schemas.microsoft.com/office/powerpoint/2010/main" val="383466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A960FA-5D07-C84B-AFA3-E43C41A0E095}" type="slidenum">
              <a:rPr lang="fr-FR" smtClean="0"/>
              <a:t>4</a:t>
            </a:fld>
            <a:endParaRPr lang="fr-FR"/>
          </a:p>
        </p:txBody>
      </p:sp>
    </p:spTree>
    <p:extLst>
      <p:ext uri="{BB962C8B-B14F-4D97-AF65-F5344CB8AC3E}">
        <p14:creationId xmlns:p14="http://schemas.microsoft.com/office/powerpoint/2010/main" val="322382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3283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409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1327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79053-D083-4421-072D-61B6AE29009A}"/>
              </a:ext>
            </a:extLst>
          </p:cNvPr>
          <p:cNvPicPr>
            <a:picLocks noChangeAspect="1"/>
          </p:cNvPicPr>
          <p:nvPr userDrawn="1"/>
        </p:nvPicPr>
        <p:blipFill>
          <a:blip r:embed="rId2"/>
          <a:stretch>
            <a:fillRect/>
          </a:stretch>
        </p:blipFill>
        <p:spPr>
          <a:xfrm>
            <a:off x="315183" y="233918"/>
            <a:ext cx="1808248" cy="1637610"/>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8A47888C-87E1-2F97-D939-D3C83E782DE1}"/>
              </a:ext>
            </a:extLst>
          </p:cNvPr>
          <p:cNvPicPr>
            <a:picLocks noChangeAspect="1"/>
          </p:cNvPicPr>
          <p:nvPr userDrawn="1"/>
        </p:nvPicPr>
        <p:blipFill>
          <a:blip r:embed="rId3"/>
          <a:stretch>
            <a:fillRect/>
          </a:stretch>
        </p:blipFill>
        <p:spPr>
          <a:xfrm>
            <a:off x="10901361" y="205099"/>
            <a:ext cx="2223320" cy="1247686"/>
          </a:xfrm>
          <a:prstGeom prst="rect">
            <a:avLst/>
          </a:prstGeom>
        </p:spPr>
      </p:pic>
      <p:pic>
        <p:nvPicPr>
          <p:cNvPr id="13" name="Image 12">
            <a:extLst>
              <a:ext uri="{FF2B5EF4-FFF2-40B4-BE49-F238E27FC236}">
                <a16:creationId xmlns:a16="http://schemas.microsoft.com/office/drawing/2014/main" id="{F5D9A9B1-7DE7-427C-B449-7286E228B444}"/>
              </a:ext>
            </a:extLst>
          </p:cNvPr>
          <p:cNvPicPr>
            <a:picLocks noChangeAspect="1"/>
          </p:cNvPicPr>
          <p:nvPr userDrawn="1"/>
        </p:nvPicPr>
        <p:blipFill rotWithShape="1">
          <a:blip r:embed="rId4"/>
          <a:srcRect l="34198" t="27729" r="4657" b="7297"/>
          <a:stretch/>
        </p:blipFill>
        <p:spPr>
          <a:xfrm>
            <a:off x="531811" y="1758950"/>
            <a:ext cx="12376151" cy="5376863"/>
          </a:xfrm>
          <a:prstGeom prst="rect">
            <a:avLst/>
          </a:prstGeom>
        </p:spPr>
      </p:pic>
    </p:spTree>
    <p:extLst>
      <p:ext uri="{BB962C8B-B14F-4D97-AF65-F5344CB8AC3E}">
        <p14:creationId xmlns:p14="http://schemas.microsoft.com/office/powerpoint/2010/main" val="1413176642"/>
      </p:ext>
    </p:extLst>
  </p:cSld>
  <p:clrMapOvr>
    <a:masterClrMapping/>
  </p:clrMapOvr>
  <p:extLst>
    <p:ext uri="{DCECCB84-F9BA-43D5-87BE-67443E8EF086}">
      <p15:sldGuideLst xmlns:p15="http://schemas.microsoft.com/office/powerpoint/2012/main">
        <p15:guide id="2" pos="4232">
          <p15:clr>
            <a:srgbClr val="FBAE40"/>
          </p15:clr>
        </p15:guide>
        <p15:guide id="8" orient="horz" pos="44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512331" y="1324201"/>
            <a:ext cx="11468209" cy="486755"/>
          </a:xfrm>
          <a:prstGeom prst="rect">
            <a:avLst/>
          </a:prstGeom>
        </p:spPr>
        <p:txBody>
          <a:bodyPr/>
          <a:lstStyle>
            <a:lvl1pPr marL="0" indent="0">
              <a:buNone/>
              <a:defRPr sz="4525">
                <a:solidFill>
                  <a:srgbClr val="0A57A3"/>
                </a:solidFill>
                <a:latin typeface="Arial" panose="020B0604020202020204" pitchFamily="34" charset="0"/>
                <a:cs typeface="Arial" panose="020B0604020202020204" pitchFamily="34" charset="0"/>
              </a:defRPr>
            </a:lvl1pPr>
          </a:lstStyle>
          <a:p>
            <a:r>
              <a:rPr lang="fr-FR" dirty="0"/>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60063" y="1874615"/>
            <a:ext cx="268555" cy="45719"/>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603793" y="2016052"/>
            <a:ext cx="8862070" cy="358924"/>
          </a:xfrm>
          <a:prstGeom prst="rect">
            <a:avLst/>
          </a:prstGeom>
        </p:spPr>
        <p:txBody>
          <a:bodyPr/>
          <a:lstStyle>
            <a:lvl1pPr marL="0" indent="0">
              <a:buNone/>
              <a:defRPr sz="2263">
                <a:solidFill>
                  <a:srgbClr val="E21F3B"/>
                </a:solidFill>
                <a:latin typeface="Arial" panose="020B0604020202020204" pitchFamily="34" charset="0"/>
                <a:cs typeface="Arial" panose="020B0604020202020204" pitchFamily="34" charset="0"/>
              </a:defRPr>
            </a:lvl1pPr>
          </a:lstStyle>
          <a:p>
            <a:r>
              <a:rPr lang="fr-FR" dirty="0"/>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603793" y="2498275"/>
            <a:ext cx="11182850" cy="649940"/>
          </a:xfrm>
          <a:prstGeom prst="rect">
            <a:avLst/>
          </a:prstGeom>
        </p:spPr>
        <p:txBody>
          <a:bodyPr/>
          <a:lstStyle>
            <a:lvl1pPr marL="0" indent="0">
              <a:buNone/>
              <a:defRPr sz="2137" b="1">
                <a:solidFill>
                  <a:srgbClr val="193361"/>
                </a:solidFill>
                <a:latin typeface="Arial" panose="020B0604020202020204" pitchFamily="34" charset="0"/>
                <a:cs typeface="Arial" panose="020B0604020202020204" pitchFamily="34" charset="0"/>
              </a:defRPr>
            </a:lvl1pPr>
          </a:lstStyle>
          <a:p>
            <a:r>
              <a:rPr lang="fr-FR" dirty="0"/>
              <a:t>Sous-titre</a:t>
            </a:r>
          </a:p>
          <a:p>
            <a:endParaRPr lang="fr-FR" dirty="0"/>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603793" y="4564936"/>
            <a:ext cx="11182850" cy="2117123"/>
          </a:xfrm>
          <a:prstGeom prst="rect">
            <a:avLst/>
          </a:prstGeom>
        </p:spPr>
        <p:txBody>
          <a:bodyPr/>
          <a:lstStyle>
            <a:lvl1pPr marL="0" indent="0">
              <a:buNone/>
              <a:defRPr sz="1760" b="1" u="sng">
                <a:solidFill>
                  <a:srgbClr val="193361"/>
                </a:solidFill>
                <a:latin typeface="Arial" panose="020B0604020202020204" pitchFamily="34" charset="0"/>
                <a:cs typeface="Arial" panose="020B0604020202020204" pitchFamily="34" charset="0"/>
              </a:defRPr>
            </a:lvl1pPr>
          </a:lstStyle>
          <a:p>
            <a:r>
              <a:rPr lang="fr-FR" dirty="0"/>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603793" y="3201273"/>
            <a:ext cx="11182850" cy="1310602"/>
          </a:xfrm>
          <a:prstGeom prst="rect">
            <a:avLst/>
          </a:prstGeom>
        </p:spPr>
        <p:txBody>
          <a:bodyPr/>
          <a:lstStyle>
            <a:lvl1pPr marL="0" indent="0">
              <a:buNone/>
              <a:defRPr sz="1886">
                <a:solidFill>
                  <a:srgbClr val="193361"/>
                </a:solidFill>
                <a:latin typeface="Arial" panose="020B0604020202020204" pitchFamily="34" charset="0"/>
                <a:cs typeface="Arial" panose="020B0604020202020204" pitchFamily="34" charset="0"/>
              </a:defRPr>
            </a:lvl1pPr>
          </a:lstStyle>
          <a:p>
            <a:r>
              <a:rPr lang="fr-FR" dirty="0"/>
              <a:t>Texte courant</a:t>
            </a:r>
          </a:p>
        </p:txBody>
      </p:sp>
      <p:sp>
        <p:nvSpPr>
          <p:cNvPr id="10" name="ZoneTexte 9">
            <a:extLst>
              <a:ext uri="{FF2B5EF4-FFF2-40B4-BE49-F238E27FC236}">
                <a16:creationId xmlns:a16="http://schemas.microsoft.com/office/drawing/2014/main" id="{3F7800FF-0B80-6C4C-82F2-D4F630B5EF16}"/>
              </a:ext>
            </a:extLst>
          </p:cNvPr>
          <p:cNvSpPr txBox="1"/>
          <p:nvPr userDrawn="1"/>
        </p:nvSpPr>
        <p:spPr>
          <a:xfrm>
            <a:off x="11024629" y="7083040"/>
            <a:ext cx="2075344" cy="247119"/>
          </a:xfrm>
          <a:prstGeom prst="rect">
            <a:avLst/>
          </a:prstGeom>
          <a:noFill/>
        </p:spPr>
        <p:txBody>
          <a:bodyPr wrap="square" rtlCol="0">
            <a:spAutoFit/>
          </a:bodyPr>
          <a:lstStyle/>
          <a:p>
            <a:r>
              <a:rPr lang="fr-FR" sz="1006" dirty="0">
                <a:solidFill>
                  <a:schemeClr val="tx1"/>
                </a:solidFill>
                <a:latin typeface="Arial" panose="020B0604020202020204" pitchFamily="34" charset="0"/>
                <a:cs typeface="Arial" panose="020B0604020202020204" pitchFamily="34" charset="0"/>
              </a:rPr>
              <a:t>Page </a:t>
            </a:r>
            <a:fld id="{36B594E4-12C1-3744-B0A8-208AA89B8A4F}" type="slidenum">
              <a:rPr lang="fr-FR" sz="1006" smtClean="0">
                <a:solidFill>
                  <a:schemeClr val="tx1"/>
                </a:solidFill>
                <a:latin typeface="Arial" panose="020B0604020202020204" pitchFamily="34" charset="0"/>
                <a:cs typeface="Arial" panose="020B0604020202020204" pitchFamily="34" charset="0"/>
              </a:rPr>
              <a:t>‹N°›</a:t>
            </a:fld>
            <a:r>
              <a:rPr lang="fr-FR" sz="1006" dirty="0">
                <a:solidFill>
                  <a:schemeClr val="tx1"/>
                </a:solidFill>
                <a:latin typeface="Arial" panose="020B0604020202020204" pitchFamily="34" charset="0"/>
                <a:cs typeface="Arial" panose="020B0604020202020204" pitchFamily="34" charset="0"/>
              </a:rPr>
              <a:t> • Novembre 2022</a:t>
            </a:r>
          </a:p>
        </p:txBody>
      </p:sp>
      <p:pic>
        <p:nvPicPr>
          <p:cNvPr id="5" name="Image 4">
            <a:extLst>
              <a:ext uri="{FF2B5EF4-FFF2-40B4-BE49-F238E27FC236}">
                <a16:creationId xmlns:a16="http://schemas.microsoft.com/office/drawing/2014/main" id="{DBA4B037-6477-91A9-A717-4956841367E0}"/>
              </a:ext>
            </a:extLst>
          </p:cNvPr>
          <p:cNvPicPr>
            <a:picLocks noChangeAspect="1"/>
          </p:cNvPicPr>
          <p:nvPr userDrawn="1"/>
        </p:nvPicPr>
        <p:blipFill>
          <a:blip r:embed="rId2"/>
          <a:stretch>
            <a:fillRect/>
          </a:stretch>
        </p:blipFill>
        <p:spPr>
          <a:xfrm>
            <a:off x="337049" y="4831"/>
            <a:ext cx="1073280" cy="9720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526EDDE5-494F-6C8F-2DF3-8AD6ED8146D1}"/>
              </a:ext>
            </a:extLst>
          </p:cNvPr>
          <p:cNvPicPr>
            <a:picLocks noChangeAspect="1"/>
          </p:cNvPicPr>
          <p:nvPr userDrawn="1"/>
        </p:nvPicPr>
        <p:blipFill>
          <a:blip r:embed="rId3"/>
          <a:stretch>
            <a:fillRect/>
          </a:stretch>
        </p:blipFill>
        <p:spPr>
          <a:xfrm>
            <a:off x="11838564" y="0"/>
            <a:ext cx="1347158" cy="756000"/>
          </a:xfrm>
          <a:prstGeom prst="rect">
            <a:avLst/>
          </a:prstGeom>
        </p:spPr>
      </p:pic>
    </p:spTree>
    <p:extLst>
      <p:ext uri="{BB962C8B-B14F-4D97-AF65-F5344CB8AC3E}">
        <p14:creationId xmlns:p14="http://schemas.microsoft.com/office/powerpoint/2010/main" val="683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isposition personnalisée">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9C6D4815-B8E8-B74F-B3EB-3EE449413765}"/>
              </a:ext>
            </a:extLst>
          </p:cNvPr>
          <p:cNvPicPr>
            <a:picLocks noChangeAspect="1"/>
          </p:cNvPicPr>
          <p:nvPr userDrawn="1"/>
        </p:nvPicPr>
        <p:blipFill rotWithShape="1">
          <a:blip r:embed="rId2"/>
          <a:srcRect l="1692" t="18380" b="14658"/>
          <a:stretch/>
        </p:blipFill>
        <p:spPr>
          <a:xfrm>
            <a:off x="0" y="1082895"/>
            <a:ext cx="13439775" cy="6476779"/>
          </a:xfrm>
          <a:prstGeom prst="rect">
            <a:avLst/>
          </a:prstGeom>
        </p:spPr>
      </p:pic>
      <p:sp>
        <p:nvSpPr>
          <p:cNvPr id="8" name="ZoneTexte 7">
            <a:extLst>
              <a:ext uri="{FF2B5EF4-FFF2-40B4-BE49-F238E27FC236}">
                <a16:creationId xmlns:a16="http://schemas.microsoft.com/office/drawing/2014/main" id="{30555AB1-1307-0F46-8FBF-39EB948CB532}"/>
              </a:ext>
            </a:extLst>
          </p:cNvPr>
          <p:cNvSpPr txBox="1"/>
          <p:nvPr userDrawn="1"/>
        </p:nvSpPr>
        <p:spPr>
          <a:xfrm>
            <a:off x="19558" y="6054674"/>
            <a:ext cx="13400658" cy="430887"/>
          </a:xfrm>
          <a:prstGeom prst="rect">
            <a:avLst/>
          </a:prstGeom>
          <a:noFill/>
        </p:spPr>
        <p:txBody>
          <a:bodyPr wrap="square" rtlCol="0">
            <a:spAutoFit/>
          </a:bodyPr>
          <a:lstStyle/>
          <a:p>
            <a:pPr algn="ctr"/>
            <a:r>
              <a:rPr lang="fr-FR" sz="2200" dirty="0" err="1">
                <a:solidFill>
                  <a:schemeClr val="bg1"/>
                </a:solidFill>
                <a:latin typeface="Arial" panose="020B0604020202020204" pitchFamily="34" charset="0"/>
                <a:cs typeface="Arial" panose="020B0604020202020204" pitchFamily="34" charset="0"/>
              </a:rPr>
              <a:t>www.france-education-international.fr</a:t>
            </a:r>
            <a:endParaRPr lang="fr-FR" sz="2200" dirty="0">
              <a:solidFill>
                <a:schemeClr val="bg1"/>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F27549DF-2FD0-1740-A5FC-319C9CCDB9D0}"/>
              </a:ext>
            </a:extLst>
          </p:cNvPr>
          <p:cNvPicPr>
            <a:picLocks noChangeAspect="1"/>
          </p:cNvPicPr>
          <p:nvPr userDrawn="1"/>
        </p:nvPicPr>
        <p:blipFill>
          <a:blip r:embed="rId3"/>
          <a:stretch>
            <a:fillRect/>
          </a:stretch>
        </p:blipFill>
        <p:spPr>
          <a:xfrm>
            <a:off x="5508527" y="6596744"/>
            <a:ext cx="2425700" cy="685800"/>
          </a:xfrm>
          <a:prstGeom prst="rect">
            <a:avLst/>
          </a:prstGeom>
        </p:spPr>
      </p:pic>
      <p:pic>
        <p:nvPicPr>
          <p:cNvPr id="5" name="Image 4">
            <a:extLst>
              <a:ext uri="{FF2B5EF4-FFF2-40B4-BE49-F238E27FC236}">
                <a16:creationId xmlns:a16="http://schemas.microsoft.com/office/drawing/2014/main" id="{FAFA80AF-82BA-3284-E6FF-6D6B78373C44}"/>
              </a:ext>
            </a:extLst>
          </p:cNvPr>
          <p:cNvPicPr>
            <a:picLocks noChangeAspect="1"/>
          </p:cNvPicPr>
          <p:nvPr userDrawn="1"/>
        </p:nvPicPr>
        <p:blipFill>
          <a:blip r:embed="rId4"/>
          <a:stretch>
            <a:fillRect/>
          </a:stretch>
        </p:blipFill>
        <p:spPr>
          <a:xfrm>
            <a:off x="337049" y="4831"/>
            <a:ext cx="1073280" cy="9720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92FC64DA-5BE5-2D36-D2EA-F9F1484AF892}"/>
              </a:ext>
            </a:extLst>
          </p:cNvPr>
          <p:cNvPicPr>
            <a:picLocks noChangeAspect="1"/>
          </p:cNvPicPr>
          <p:nvPr userDrawn="1"/>
        </p:nvPicPr>
        <p:blipFill>
          <a:blip r:embed="rId5"/>
          <a:stretch>
            <a:fillRect/>
          </a:stretch>
        </p:blipFill>
        <p:spPr>
          <a:xfrm>
            <a:off x="11838564" y="0"/>
            <a:ext cx="1347158" cy="756000"/>
          </a:xfrm>
          <a:prstGeom prst="rect">
            <a:avLst/>
          </a:prstGeom>
        </p:spPr>
      </p:pic>
      <p:pic>
        <p:nvPicPr>
          <p:cNvPr id="9" name="Image 8" descr="Une image contenant texte, clipart&#10;&#10;Description générée automatiquement">
            <a:extLst>
              <a:ext uri="{FF2B5EF4-FFF2-40B4-BE49-F238E27FC236}">
                <a16:creationId xmlns:a16="http://schemas.microsoft.com/office/drawing/2014/main" id="{1CD2F0C9-E490-0DF8-B6E7-27F23E3888ED}"/>
              </a:ext>
            </a:extLst>
          </p:cNvPr>
          <p:cNvPicPr>
            <a:picLocks noChangeAspect="1"/>
          </p:cNvPicPr>
          <p:nvPr userDrawn="1"/>
        </p:nvPicPr>
        <p:blipFill>
          <a:blip r:embed="rId6"/>
          <a:stretch>
            <a:fillRect/>
          </a:stretch>
        </p:blipFill>
        <p:spPr>
          <a:xfrm>
            <a:off x="4973638" y="5008483"/>
            <a:ext cx="3492500" cy="990600"/>
          </a:xfrm>
          <a:prstGeom prst="rect">
            <a:avLst/>
          </a:prstGeom>
        </p:spPr>
      </p:pic>
    </p:spTree>
    <p:extLst>
      <p:ext uri="{BB962C8B-B14F-4D97-AF65-F5344CB8AC3E}">
        <p14:creationId xmlns:p14="http://schemas.microsoft.com/office/powerpoint/2010/main" val="3664470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685462-9765-524A-B4AA-0D0967B18383}"/>
              </a:ext>
            </a:extLst>
          </p:cNvPr>
          <p:cNvPicPr>
            <a:picLocks noChangeAspect="1"/>
          </p:cNvPicPr>
          <p:nvPr userDrawn="1"/>
        </p:nvPicPr>
        <p:blipFill rotWithShape="1">
          <a:blip r:embed="rId2"/>
          <a:srcRect t="20640" b="10334"/>
          <a:stretch/>
        </p:blipFill>
        <p:spPr>
          <a:xfrm>
            <a:off x="0" y="988077"/>
            <a:ext cx="13439775" cy="6563454"/>
          </a:xfrm>
          <a:prstGeom prst="rect">
            <a:avLst/>
          </a:prstGeom>
        </p:spPr>
      </p:pic>
      <p:sp>
        <p:nvSpPr>
          <p:cNvPr id="9" name="Espace réservé du texte 6">
            <a:extLst>
              <a:ext uri="{FF2B5EF4-FFF2-40B4-BE49-F238E27FC236}">
                <a16:creationId xmlns:a16="http://schemas.microsoft.com/office/drawing/2014/main" id="{713E439C-091A-EE40-9432-68E6EDEDADE3}"/>
              </a:ext>
            </a:extLst>
          </p:cNvPr>
          <p:cNvSpPr>
            <a:spLocks noGrp="1"/>
          </p:cNvSpPr>
          <p:nvPr>
            <p:ph type="body" sz="quarter" idx="10" hasCustomPrompt="1"/>
          </p:nvPr>
        </p:nvSpPr>
        <p:spPr>
          <a:xfrm>
            <a:off x="5538007" y="1983017"/>
            <a:ext cx="6692948" cy="282012"/>
          </a:xfrm>
          <a:prstGeom prst="rect">
            <a:avLst/>
          </a:prstGeom>
        </p:spPr>
        <p:txBody>
          <a:bodyPr/>
          <a:lstStyle>
            <a:lvl1pPr marL="0" indent="0" algn="r">
              <a:buNone/>
              <a:defRPr sz="2011">
                <a:solidFill>
                  <a:schemeClr val="bg1"/>
                </a:solidFill>
                <a:latin typeface="Arial" panose="020B0604020202020204" pitchFamily="34" charset="0"/>
                <a:cs typeface="Arial" panose="020B0604020202020204" pitchFamily="34" charset="0"/>
              </a:defRPr>
            </a:lvl1pPr>
          </a:lstStyle>
          <a:p>
            <a:r>
              <a:rPr lang="fr-FR" dirty="0"/>
              <a:t>TITRE DE PRÉSENTATION</a:t>
            </a:r>
          </a:p>
        </p:txBody>
      </p:sp>
      <p:sp>
        <p:nvSpPr>
          <p:cNvPr id="10" name="Espace réservé du texte 8">
            <a:extLst>
              <a:ext uri="{FF2B5EF4-FFF2-40B4-BE49-F238E27FC236}">
                <a16:creationId xmlns:a16="http://schemas.microsoft.com/office/drawing/2014/main" id="{605A8F70-65DB-A74B-8B10-9B43A79BEA49}"/>
              </a:ext>
            </a:extLst>
          </p:cNvPr>
          <p:cNvSpPr>
            <a:spLocks noGrp="1"/>
          </p:cNvSpPr>
          <p:nvPr>
            <p:ph type="body" sz="quarter" idx="11" hasCustomPrompt="1"/>
          </p:nvPr>
        </p:nvSpPr>
        <p:spPr>
          <a:xfrm>
            <a:off x="2980692" y="2528713"/>
            <a:ext cx="9250263" cy="2383639"/>
          </a:xfrm>
          <a:prstGeom prst="rect">
            <a:avLst/>
          </a:prstGeom>
        </p:spPr>
        <p:txBody>
          <a:bodyPr/>
          <a:lstStyle>
            <a:lvl1pPr marL="0" indent="0" algn="r">
              <a:buNone/>
              <a:defRPr sz="4525">
                <a:solidFill>
                  <a:schemeClr val="bg1"/>
                </a:solidFill>
                <a:latin typeface="Arial" panose="020B0604020202020204" pitchFamily="34" charset="0"/>
                <a:cs typeface="Arial" panose="020B0604020202020204" pitchFamily="34" charset="0"/>
              </a:defRPr>
            </a:lvl1pPr>
          </a:lstStyle>
          <a:p>
            <a:r>
              <a:rPr lang="fr-FR" dirty="0"/>
              <a:t>TITRE DE CHAPITRE 2</a:t>
            </a:r>
          </a:p>
        </p:txBody>
      </p:sp>
      <p:sp>
        <p:nvSpPr>
          <p:cNvPr id="12" name="ZoneTexte 11">
            <a:extLst>
              <a:ext uri="{FF2B5EF4-FFF2-40B4-BE49-F238E27FC236}">
                <a16:creationId xmlns:a16="http://schemas.microsoft.com/office/drawing/2014/main" id="{D00F37EF-0855-3C4F-A1C3-D5614357CFC7}"/>
              </a:ext>
            </a:extLst>
          </p:cNvPr>
          <p:cNvSpPr txBox="1"/>
          <p:nvPr userDrawn="1"/>
        </p:nvSpPr>
        <p:spPr>
          <a:xfrm>
            <a:off x="11024629" y="7083040"/>
            <a:ext cx="2075344" cy="247119"/>
          </a:xfrm>
          <a:prstGeom prst="rect">
            <a:avLst/>
          </a:prstGeom>
          <a:noFill/>
        </p:spPr>
        <p:txBody>
          <a:bodyPr wrap="square" rtlCol="0">
            <a:spAutoFit/>
          </a:bodyPr>
          <a:lstStyle/>
          <a:p>
            <a:r>
              <a:rPr lang="fr-FR" sz="1006" dirty="0">
                <a:solidFill>
                  <a:schemeClr val="bg1"/>
                </a:solidFill>
                <a:latin typeface="Arial" panose="020B0604020202020204" pitchFamily="34" charset="0"/>
                <a:cs typeface="Arial" panose="020B0604020202020204" pitchFamily="34" charset="0"/>
              </a:rPr>
              <a:t>Page </a:t>
            </a:r>
            <a:fld id="{36B594E4-12C1-3744-B0A8-208AA89B8A4F}" type="slidenum">
              <a:rPr lang="fr-FR" sz="1006" smtClean="0">
                <a:solidFill>
                  <a:schemeClr val="bg1"/>
                </a:solidFill>
                <a:latin typeface="Arial" panose="020B0604020202020204" pitchFamily="34" charset="0"/>
                <a:cs typeface="Arial" panose="020B0604020202020204" pitchFamily="34" charset="0"/>
              </a:rPr>
              <a:t>‹N°›</a:t>
            </a:fld>
            <a:r>
              <a:rPr lang="fr-FR" sz="1006" dirty="0">
                <a:solidFill>
                  <a:schemeClr val="bg1"/>
                </a:solidFill>
                <a:latin typeface="Arial" panose="020B0604020202020204" pitchFamily="34" charset="0"/>
                <a:cs typeface="Arial" panose="020B0604020202020204" pitchFamily="34" charset="0"/>
              </a:rPr>
              <a:t> • Novembre 2022</a:t>
            </a:r>
          </a:p>
        </p:txBody>
      </p:sp>
      <p:pic>
        <p:nvPicPr>
          <p:cNvPr id="5" name="Image 4">
            <a:extLst>
              <a:ext uri="{FF2B5EF4-FFF2-40B4-BE49-F238E27FC236}">
                <a16:creationId xmlns:a16="http://schemas.microsoft.com/office/drawing/2014/main" id="{00E1847C-82DD-686B-9F91-685A0408740D}"/>
              </a:ext>
            </a:extLst>
          </p:cNvPr>
          <p:cNvPicPr>
            <a:picLocks noChangeAspect="1"/>
          </p:cNvPicPr>
          <p:nvPr userDrawn="1"/>
        </p:nvPicPr>
        <p:blipFill>
          <a:blip r:embed="rId3"/>
          <a:stretch>
            <a:fillRect/>
          </a:stretch>
        </p:blipFill>
        <p:spPr>
          <a:xfrm>
            <a:off x="337049" y="4831"/>
            <a:ext cx="1073280" cy="9720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34561F8C-E404-0E84-61BA-5E34A17F36BD}"/>
              </a:ext>
            </a:extLst>
          </p:cNvPr>
          <p:cNvPicPr>
            <a:picLocks noChangeAspect="1"/>
          </p:cNvPicPr>
          <p:nvPr userDrawn="1"/>
        </p:nvPicPr>
        <p:blipFill>
          <a:blip r:embed="rId4"/>
          <a:stretch>
            <a:fillRect/>
          </a:stretch>
        </p:blipFill>
        <p:spPr>
          <a:xfrm>
            <a:off x="11838564" y="0"/>
            <a:ext cx="1347158" cy="756000"/>
          </a:xfrm>
          <a:prstGeom prst="rect">
            <a:avLst/>
          </a:prstGeom>
        </p:spPr>
      </p:pic>
    </p:spTree>
    <p:extLst>
      <p:ext uri="{BB962C8B-B14F-4D97-AF65-F5344CB8AC3E}">
        <p14:creationId xmlns:p14="http://schemas.microsoft.com/office/powerpoint/2010/main" val="305434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46D62F2-EB4C-1849-B137-7F261A2EF333}"/>
              </a:ext>
            </a:extLst>
          </p:cNvPr>
          <p:cNvPicPr>
            <a:picLocks noChangeAspect="1"/>
          </p:cNvPicPr>
          <p:nvPr userDrawn="1"/>
        </p:nvPicPr>
        <p:blipFill rotWithShape="1">
          <a:blip r:embed="rId2"/>
          <a:srcRect t="20128" b="10753"/>
          <a:stretch/>
        </p:blipFill>
        <p:spPr>
          <a:xfrm>
            <a:off x="1369" y="988077"/>
            <a:ext cx="13438406" cy="6571598"/>
          </a:xfrm>
          <a:prstGeom prst="rect">
            <a:avLst/>
          </a:prstGeom>
        </p:spPr>
      </p:pic>
      <p:sp>
        <p:nvSpPr>
          <p:cNvPr id="11" name="Espace réservé du texte 6">
            <a:extLst>
              <a:ext uri="{FF2B5EF4-FFF2-40B4-BE49-F238E27FC236}">
                <a16:creationId xmlns:a16="http://schemas.microsoft.com/office/drawing/2014/main" id="{BC327BBF-5F42-1046-AECC-898614CE35E3}"/>
              </a:ext>
            </a:extLst>
          </p:cNvPr>
          <p:cNvSpPr>
            <a:spLocks noGrp="1"/>
          </p:cNvSpPr>
          <p:nvPr>
            <p:ph type="body" sz="quarter" idx="10" hasCustomPrompt="1"/>
          </p:nvPr>
        </p:nvSpPr>
        <p:spPr>
          <a:xfrm>
            <a:off x="5538007" y="1983017"/>
            <a:ext cx="6692948" cy="282012"/>
          </a:xfrm>
          <a:prstGeom prst="rect">
            <a:avLst/>
          </a:prstGeom>
        </p:spPr>
        <p:txBody>
          <a:bodyPr/>
          <a:lstStyle>
            <a:lvl1pPr marL="0" indent="0" algn="r">
              <a:buNone/>
              <a:defRPr sz="2011">
                <a:solidFill>
                  <a:schemeClr val="bg1"/>
                </a:solidFill>
                <a:latin typeface="Arial" panose="020B0604020202020204" pitchFamily="34" charset="0"/>
                <a:cs typeface="Arial" panose="020B0604020202020204" pitchFamily="34" charset="0"/>
              </a:defRPr>
            </a:lvl1pPr>
          </a:lstStyle>
          <a:p>
            <a:r>
              <a:rPr lang="fr-FR" dirty="0"/>
              <a:t>TITRE DE PRÉSENTATION</a:t>
            </a:r>
          </a:p>
        </p:txBody>
      </p:sp>
      <p:sp>
        <p:nvSpPr>
          <p:cNvPr id="12" name="Espace réservé du texte 8">
            <a:extLst>
              <a:ext uri="{FF2B5EF4-FFF2-40B4-BE49-F238E27FC236}">
                <a16:creationId xmlns:a16="http://schemas.microsoft.com/office/drawing/2014/main" id="{2521D50C-5377-2946-9767-AEB980C45D08}"/>
              </a:ext>
            </a:extLst>
          </p:cNvPr>
          <p:cNvSpPr>
            <a:spLocks noGrp="1"/>
          </p:cNvSpPr>
          <p:nvPr>
            <p:ph type="body" sz="quarter" idx="11" hasCustomPrompt="1"/>
          </p:nvPr>
        </p:nvSpPr>
        <p:spPr>
          <a:xfrm>
            <a:off x="2980692" y="2528713"/>
            <a:ext cx="9250263" cy="2383639"/>
          </a:xfrm>
          <a:prstGeom prst="rect">
            <a:avLst/>
          </a:prstGeom>
        </p:spPr>
        <p:txBody>
          <a:bodyPr/>
          <a:lstStyle>
            <a:lvl1pPr marL="0" indent="0" algn="r">
              <a:buNone/>
              <a:defRPr sz="4525">
                <a:solidFill>
                  <a:schemeClr val="bg1"/>
                </a:solidFill>
                <a:latin typeface="Arial" panose="020B0604020202020204" pitchFamily="34" charset="0"/>
                <a:cs typeface="Arial" panose="020B0604020202020204" pitchFamily="34" charset="0"/>
              </a:defRPr>
            </a:lvl1pPr>
          </a:lstStyle>
          <a:p>
            <a:r>
              <a:rPr lang="fr-FR" dirty="0"/>
              <a:t>TITRE DE CHAPITRE 3</a:t>
            </a:r>
          </a:p>
        </p:txBody>
      </p:sp>
      <p:sp>
        <p:nvSpPr>
          <p:cNvPr id="7" name="ZoneTexte 6">
            <a:extLst>
              <a:ext uri="{FF2B5EF4-FFF2-40B4-BE49-F238E27FC236}">
                <a16:creationId xmlns:a16="http://schemas.microsoft.com/office/drawing/2014/main" id="{973B75C4-9080-E441-92B0-6C18A859F94B}"/>
              </a:ext>
            </a:extLst>
          </p:cNvPr>
          <p:cNvSpPr txBox="1"/>
          <p:nvPr userDrawn="1"/>
        </p:nvSpPr>
        <p:spPr>
          <a:xfrm>
            <a:off x="11024629" y="7083040"/>
            <a:ext cx="2075344" cy="247119"/>
          </a:xfrm>
          <a:prstGeom prst="rect">
            <a:avLst/>
          </a:prstGeom>
          <a:noFill/>
        </p:spPr>
        <p:txBody>
          <a:bodyPr wrap="square" rtlCol="0">
            <a:spAutoFit/>
          </a:bodyPr>
          <a:lstStyle/>
          <a:p>
            <a:r>
              <a:rPr lang="fr-FR" sz="1006" dirty="0">
                <a:solidFill>
                  <a:schemeClr val="bg1"/>
                </a:solidFill>
                <a:latin typeface="Arial" panose="020B0604020202020204" pitchFamily="34" charset="0"/>
                <a:cs typeface="Arial" panose="020B0604020202020204" pitchFamily="34" charset="0"/>
              </a:rPr>
              <a:t>Page </a:t>
            </a:r>
            <a:fld id="{36B594E4-12C1-3744-B0A8-208AA89B8A4F}" type="slidenum">
              <a:rPr lang="fr-FR" sz="1006" smtClean="0">
                <a:solidFill>
                  <a:schemeClr val="bg1"/>
                </a:solidFill>
                <a:latin typeface="Arial" panose="020B0604020202020204" pitchFamily="34" charset="0"/>
                <a:cs typeface="Arial" panose="020B0604020202020204" pitchFamily="34" charset="0"/>
              </a:rPr>
              <a:t>‹N°›</a:t>
            </a:fld>
            <a:r>
              <a:rPr lang="fr-FR" sz="1006" dirty="0">
                <a:solidFill>
                  <a:schemeClr val="bg1"/>
                </a:solidFill>
                <a:latin typeface="Arial" panose="020B0604020202020204" pitchFamily="34" charset="0"/>
                <a:cs typeface="Arial" panose="020B0604020202020204" pitchFamily="34" charset="0"/>
              </a:rPr>
              <a:t> • Novembre 2022</a:t>
            </a:r>
          </a:p>
        </p:txBody>
      </p:sp>
      <p:pic>
        <p:nvPicPr>
          <p:cNvPr id="5" name="Image 4">
            <a:extLst>
              <a:ext uri="{FF2B5EF4-FFF2-40B4-BE49-F238E27FC236}">
                <a16:creationId xmlns:a16="http://schemas.microsoft.com/office/drawing/2014/main" id="{C6DFF32C-1C53-F693-C94C-8B2630342468}"/>
              </a:ext>
            </a:extLst>
          </p:cNvPr>
          <p:cNvPicPr>
            <a:picLocks noChangeAspect="1"/>
          </p:cNvPicPr>
          <p:nvPr userDrawn="1"/>
        </p:nvPicPr>
        <p:blipFill>
          <a:blip r:embed="rId3"/>
          <a:stretch>
            <a:fillRect/>
          </a:stretch>
        </p:blipFill>
        <p:spPr>
          <a:xfrm>
            <a:off x="337049" y="4831"/>
            <a:ext cx="1073280" cy="9720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F7C7A57A-3675-88DC-64F9-15A8D48CA2C0}"/>
              </a:ext>
            </a:extLst>
          </p:cNvPr>
          <p:cNvPicPr>
            <a:picLocks noChangeAspect="1"/>
          </p:cNvPicPr>
          <p:nvPr userDrawn="1"/>
        </p:nvPicPr>
        <p:blipFill>
          <a:blip r:embed="rId4"/>
          <a:stretch>
            <a:fillRect/>
          </a:stretch>
        </p:blipFill>
        <p:spPr>
          <a:xfrm>
            <a:off x="11838564" y="0"/>
            <a:ext cx="1347158" cy="756000"/>
          </a:xfrm>
          <a:prstGeom prst="rect">
            <a:avLst/>
          </a:prstGeom>
        </p:spPr>
      </p:pic>
    </p:spTree>
    <p:extLst>
      <p:ext uri="{BB962C8B-B14F-4D97-AF65-F5344CB8AC3E}">
        <p14:creationId xmlns:p14="http://schemas.microsoft.com/office/powerpoint/2010/main" val="158487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17" name="Espace réservé du texte 13">
            <a:extLst>
              <a:ext uri="{FF2B5EF4-FFF2-40B4-BE49-F238E27FC236}">
                <a16:creationId xmlns:a16="http://schemas.microsoft.com/office/drawing/2014/main" id="{41CB34CA-A4DD-374C-AFDB-1695E3CC4B31}"/>
              </a:ext>
            </a:extLst>
          </p:cNvPr>
          <p:cNvSpPr>
            <a:spLocks noGrp="1"/>
          </p:cNvSpPr>
          <p:nvPr>
            <p:ph type="body" sz="quarter" idx="11" hasCustomPrompt="1"/>
          </p:nvPr>
        </p:nvSpPr>
        <p:spPr>
          <a:xfrm>
            <a:off x="1603793" y="2016052"/>
            <a:ext cx="8862070" cy="358924"/>
          </a:xfrm>
          <a:prstGeom prst="rect">
            <a:avLst/>
          </a:prstGeom>
        </p:spPr>
        <p:txBody>
          <a:bodyPr/>
          <a:lstStyle>
            <a:lvl1pPr marL="0" indent="0">
              <a:buNone/>
              <a:defRPr sz="2263">
                <a:solidFill>
                  <a:srgbClr val="E21F3B"/>
                </a:solidFill>
                <a:latin typeface="Arial" panose="020B0604020202020204" pitchFamily="34" charset="0"/>
                <a:cs typeface="Arial" panose="020B0604020202020204" pitchFamily="34" charset="0"/>
              </a:defRPr>
            </a:lvl1pPr>
          </a:lstStyle>
          <a:p>
            <a:r>
              <a:rPr lang="fr-FR" dirty="0"/>
              <a:t>TITRE 2</a:t>
            </a:r>
          </a:p>
        </p:txBody>
      </p:sp>
      <p:sp>
        <p:nvSpPr>
          <p:cNvPr id="19" name="Espace réservé du texte 15">
            <a:extLst>
              <a:ext uri="{FF2B5EF4-FFF2-40B4-BE49-F238E27FC236}">
                <a16:creationId xmlns:a16="http://schemas.microsoft.com/office/drawing/2014/main" id="{6B158916-7A53-5943-B6E8-A2D4AC3F7564}"/>
              </a:ext>
            </a:extLst>
          </p:cNvPr>
          <p:cNvSpPr>
            <a:spLocks noGrp="1"/>
          </p:cNvSpPr>
          <p:nvPr>
            <p:ph type="body" sz="quarter" idx="12" hasCustomPrompt="1"/>
          </p:nvPr>
        </p:nvSpPr>
        <p:spPr>
          <a:xfrm>
            <a:off x="1603793" y="2498275"/>
            <a:ext cx="11182850" cy="649940"/>
          </a:xfrm>
          <a:prstGeom prst="rect">
            <a:avLst/>
          </a:prstGeom>
        </p:spPr>
        <p:txBody>
          <a:bodyPr/>
          <a:lstStyle>
            <a:lvl1pPr marL="0" indent="0">
              <a:buNone/>
              <a:defRPr sz="2137" b="1">
                <a:solidFill>
                  <a:srgbClr val="193361"/>
                </a:solidFill>
                <a:latin typeface="Arial" panose="020B0604020202020204" pitchFamily="34" charset="0"/>
                <a:cs typeface="Arial" panose="020B0604020202020204" pitchFamily="34" charset="0"/>
              </a:defRPr>
            </a:lvl1pPr>
          </a:lstStyle>
          <a:p>
            <a:r>
              <a:rPr lang="fr-FR" dirty="0"/>
              <a:t>Sous-titre</a:t>
            </a:r>
          </a:p>
          <a:p>
            <a:endParaRPr lang="fr-FR" dirty="0"/>
          </a:p>
        </p:txBody>
      </p:sp>
      <p:sp>
        <p:nvSpPr>
          <p:cNvPr id="21" name="Espace réservé du texte 15">
            <a:extLst>
              <a:ext uri="{FF2B5EF4-FFF2-40B4-BE49-F238E27FC236}">
                <a16:creationId xmlns:a16="http://schemas.microsoft.com/office/drawing/2014/main" id="{0830BB87-5EC7-FB43-8EA5-A58FB6B5046D}"/>
              </a:ext>
            </a:extLst>
          </p:cNvPr>
          <p:cNvSpPr>
            <a:spLocks noGrp="1"/>
          </p:cNvSpPr>
          <p:nvPr>
            <p:ph type="body" sz="quarter" idx="14" hasCustomPrompt="1"/>
          </p:nvPr>
        </p:nvSpPr>
        <p:spPr>
          <a:xfrm>
            <a:off x="1603793" y="3201273"/>
            <a:ext cx="11182850" cy="3470115"/>
          </a:xfrm>
          <a:prstGeom prst="rect">
            <a:avLst/>
          </a:prstGeom>
        </p:spPr>
        <p:txBody>
          <a:bodyPr/>
          <a:lstStyle>
            <a:lvl1pPr marL="0" indent="0">
              <a:buNone/>
              <a:defRPr sz="1886">
                <a:solidFill>
                  <a:srgbClr val="193361"/>
                </a:solidFill>
                <a:latin typeface="Arial" panose="020B0604020202020204" pitchFamily="34" charset="0"/>
                <a:cs typeface="Arial" panose="020B0604020202020204" pitchFamily="34" charset="0"/>
              </a:defRPr>
            </a:lvl1pPr>
          </a:lstStyle>
          <a:p>
            <a:r>
              <a:rPr lang="fr-FR" dirty="0"/>
              <a:t>Texte courant</a:t>
            </a:r>
          </a:p>
        </p:txBody>
      </p:sp>
      <p:sp>
        <p:nvSpPr>
          <p:cNvPr id="22" name="Espace réservé du texte 8">
            <a:extLst>
              <a:ext uri="{FF2B5EF4-FFF2-40B4-BE49-F238E27FC236}">
                <a16:creationId xmlns:a16="http://schemas.microsoft.com/office/drawing/2014/main" id="{4CCF781D-F197-C242-8A1C-B518FA6C00A4}"/>
              </a:ext>
            </a:extLst>
          </p:cNvPr>
          <p:cNvSpPr>
            <a:spLocks noGrp="1"/>
          </p:cNvSpPr>
          <p:nvPr>
            <p:ph type="body" sz="quarter" idx="10" hasCustomPrompt="1"/>
          </p:nvPr>
        </p:nvSpPr>
        <p:spPr>
          <a:xfrm>
            <a:off x="512331" y="1324201"/>
            <a:ext cx="11468209" cy="486755"/>
          </a:xfrm>
          <a:prstGeom prst="rect">
            <a:avLst/>
          </a:prstGeom>
        </p:spPr>
        <p:txBody>
          <a:bodyPr/>
          <a:lstStyle>
            <a:lvl1pPr marL="0" indent="0">
              <a:buNone/>
              <a:defRPr sz="4525">
                <a:solidFill>
                  <a:srgbClr val="0A57A3"/>
                </a:solidFill>
                <a:latin typeface="Arial" panose="020B0604020202020204" pitchFamily="34" charset="0"/>
                <a:cs typeface="Arial" panose="020B0604020202020204" pitchFamily="34" charset="0"/>
              </a:defRPr>
            </a:lvl1pPr>
          </a:lstStyle>
          <a:p>
            <a:r>
              <a:rPr lang="fr-FR" dirty="0"/>
              <a:t>Titre 1</a:t>
            </a:r>
          </a:p>
        </p:txBody>
      </p:sp>
      <p:sp>
        <p:nvSpPr>
          <p:cNvPr id="23" name="Rectangle 22">
            <a:extLst>
              <a:ext uri="{FF2B5EF4-FFF2-40B4-BE49-F238E27FC236}">
                <a16:creationId xmlns:a16="http://schemas.microsoft.com/office/drawing/2014/main" id="{3371A195-1B4F-9848-A9C6-8D233F63489A}"/>
              </a:ext>
            </a:extLst>
          </p:cNvPr>
          <p:cNvSpPr/>
          <p:nvPr userDrawn="1"/>
        </p:nvSpPr>
        <p:spPr>
          <a:xfrm>
            <a:off x="660063" y="1851798"/>
            <a:ext cx="268555" cy="45719"/>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10" name="ZoneTexte 9">
            <a:extLst>
              <a:ext uri="{FF2B5EF4-FFF2-40B4-BE49-F238E27FC236}">
                <a16:creationId xmlns:a16="http://schemas.microsoft.com/office/drawing/2014/main" id="{DE7D0A8E-DC8B-C846-995F-2541EE72E3E0}"/>
              </a:ext>
            </a:extLst>
          </p:cNvPr>
          <p:cNvSpPr txBox="1"/>
          <p:nvPr userDrawn="1"/>
        </p:nvSpPr>
        <p:spPr>
          <a:xfrm>
            <a:off x="11024629" y="7083040"/>
            <a:ext cx="2075344" cy="247119"/>
          </a:xfrm>
          <a:prstGeom prst="rect">
            <a:avLst/>
          </a:prstGeom>
          <a:noFill/>
        </p:spPr>
        <p:txBody>
          <a:bodyPr wrap="square" rtlCol="0">
            <a:spAutoFit/>
          </a:bodyPr>
          <a:lstStyle/>
          <a:p>
            <a:r>
              <a:rPr lang="fr-FR" sz="1006" dirty="0">
                <a:solidFill>
                  <a:schemeClr val="tx1"/>
                </a:solidFill>
                <a:latin typeface="Arial" panose="020B0604020202020204" pitchFamily="34" charset="0"/>
                <a:cs typeface="Arial" panose="020B0604020202020204" pitchFamily="34" charset="0"/>
              </a:rPr>
              <a:t>Page </a:t>
            </a:r>
            <a:fld id="{36B594E4-12C1-3744-B0A8-208AA89B8A4F}" type="slidenum">
              <a:rPr lang="fr-FR" sz="1006" smtClean="0">
                <a:solidFill>
                  <a:schemeClr val="tx1"/>
                </a:solidFill>
                <a:latin typeface="Arial" panose="020B0604020202020204" pitchFamily="34" charset="0"/>
                <a:cs typeface="Arial" panose="020B0604020202020204" pitchFamily="34" charset="0"/>
              </a:rPr>
              <a:t>‹N°›</a:t>
            </a:fld>
            <a:r>
              <a:rPr lang="fr-FR" sz="1006" dirty="0">
                <a:solidFill>
                  <a:schemeClr val="tx1"/>
                </a:solidFill>
                <a:latin typeface="Arial" panose="020B0604020202020204" pitchFamily="34" charset="0"/>
                <a:cs typeface="Arial" panose="020B0604020202020204" pitchFamily="34" charset="0"/>
              </a:rPr>
              <a:t> • Novembre 2022</a:t>
            </a:r>
          </a:p>
        </p:txBody>
      </p:sp>
      <p:pic>
        <p:nvPicPr>
          <p:cNvPr id="4" name="Image 3">
            <a:extLst>
              <a:ext uri="{FF2B5EF4-FFF2-40B4-BE49-F238E27FC236}">
                <a16:creationId xmlns:a16="http://schemas.microsoft.com/office/drawing/2014/main" id="{95A1C9D4-86F2-C8E8-ACD1-87F1384135CA}"/>
              </a:ext>
            </a:extLst>
          </p:cNvPr>
          <p:cNvPicPr>
            <a:picLocks noChangeAspect="1"/>
          </p:cNvPicPr>
          <p:nvPr userDrawn="1"/>
        </p:nvPicPr>
        <p:blipFill>
          <a:blip r:embed="rId2"/>
          <a:stretch>
            <a:fillRect/>
          </a:stretch>
        </p:blipFill>
        <p:spPr>
          <a:xfrm>
            <a:off x="337049" y="4831"/>
            <a:ext cx="1073280" cy="9720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D55D0508-33A1-5FDF-DB93-1E3B5DD584A3}"/>
              </a:ext>
            </a:extLst>
          </p:cNvPr>
          <p:cNvPicPr>
            <a:picLocks noChangeAspect="1"/>
          </p:cNvPicPr>
          <p:nvPr userDrawn="1"/>
        </p:nvPicPr>
        <p:blipFill>
          <a:blip r:embed="rId3"/>
          <a:stretch>
            <a:fillRect/>
          </a:stretch>
        </p:blipFill>
        <p:spPr>
          <a:xfrm>
            <a:off x="11838564" y="0"/>
            <a:ext cx="1347158" cy="756000"/>
          </a:xfrm>
          <a:prstGeom prst="rect">
            <a:avLst/>
          </a:prstGeom>
        </p:spPr>
      </p:pic>
    </p:spTree>
    <p:extLst>
      <p:ext uri="{BB962C8B-B14F-4D97-AF65-F5344CB8AC3E}">
        <p14:creationId xmlns:p14="http://schemas.microsoft.com/office/powerpoint/2010/main" val="362382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603794" y="2472612"/>
            <a:ext cx="11227431" cy="3762862"/>
          </a:xfrm>
          <a:prstGeom prst="rect">
            <a:avLst/>
          </a:prstGeom>
        </p:spPr>
        <p:txBody>
          <a:bodyPr/>
          <a:lstStyle>
            <a:lvl1pPr marL="223495" indent="-223495">
              <a:buClr>
                <a:srgbClr val="193361"/>
              </a:buClr>
              <a:buSzPct val="60000"/>
              <a:buFont typeface="Hiragino Sans W3" panose="020B0300000000000000" pitchFamily="34" charset="-128"/>
              <a:buChar char="♦"/>
              <a:tabLst/>
              <a:defRPr sz="2137" b="1">
                <a:solidFill>
                  <a:srgbClr val="193361"/>
                </a:solidFill>
                <a:latin typeface="Arial" panose="020B0604020202020204" pitchFamily="34" charset="0"/>
                <a:cs typeface="Arial" panose="020B0604020202020204" pitchFamily="34" charset="0"/>
              </a:defRPr>
            </a:lvl1pPr>
            <a:lvl2pPr marL="287350" indent="-223495">
              <a:buClr>
                <a:srgbClr val="193361"/>
              </a:buClr>
              <a:buSzPct val="60000"/>
              <a:buFont typeface="Arial Unicode MS" panose="020B0604020202020204" pitchFamily="34" charset="-128"/>
              <a:buChar char="♢"/>
              <a:tabLst/>
              <a:defRPr sz="1886">
                <a:solidFill>
                  <a:srgbClr val="193361"/>
                </a:solidFill>
                <a:latin typeface="Arial" panose="020B0604020202020204" pitchFamily="34" charset="0"/>
                <a:cs typeface="Arial" panose="020B0604020202020204" pitchFamily="34" charset="0"/>
              </a:defRPr>
            </a:lvl2pPr>
          </a:lstStyle>
          <a:p>
            <a:r>
              <a:rPr lang="fr-FR" dirty="0"/>
              <a:t>Sous-titre</a:t>
            </a:r>
          </a:p>
          <a:p>
            <a:pPr lvl="1"/>
            <a:r>
              <a:rPr lang="fr-FR" dirty="0"/>
              <a:t>Texte courant</a:t>
            </a:r>
          </a:p>
          <a:p>
            <a:pPr lvl="1"/>
            <a:endParaRPr lang="fr-FR" dirty="0"/>
          </a:p>
          <a:p>
            <a:endParaRPr lang="fr-FR" dirty="0"/>
          </a:p>
        </p:txBody>
      </p:sp>
      <p:sp>
        <p:nvSpPr>
          <p:cNvPr id="15" name="Espace réservé du texte 13">
            <a:extLst>
              <a:ext uri="{FF2B5EF4-FFF2-40B4-BE49-F238E27FC236}">
                <a16:creationId xmlns:a16="http://schemas.microsoft.com/office/drawing/2014/main" id="{2D8DC043-1D9C-A84E-8816-5BB24394B937}"/>
              </a:ext>
            </a:extLst>
          </p:cNvPr>
          <p:cNvSpPr>
            <a:spLocks noGrp="1"/>
          </p:cNvSpPr>
          <p:nvPr>
            <p:ph type="body" sz="quarter" idx="11" hasCustomPrompt="1"/>
          </p:nvPr>
        </p:nvSpPr>
        <p:spPr>
          <a:xfrm>
            <a:off x="1603793" y="2016052"/>
            <a:ext cx="8862070" cy="358924"/>
          </a:xfrm>
          <a:prstGeom prst="rect">
            <a:avLst/>
          </a:prstGeom>
        </p:spPr>
        <p:txBody>
          <a:bodyPr/>
          <a:lstStyle>
            <a:lvl1pPr marL="0" indent="0">
              <a:buNone/>
              <a:defRPr sz="2263">
                <a:solidFill>
                  <a:srgbClr val="E21F3B"/>
                </a:solidFill>
                <a:latin typeface="Arial" panose="020B0604020202020204" pitchFamily="34" charset="0"/>
                <a:cs typeface="Arial" panose="020B0604020202020204" pitchFamily="34" charset="0"/>
              </a:defRPr>
            </a:lvl1pPr>
          </a:lstStyle>
          <a:p>
            <a:r>
              <a:rPr lang="fr-FR" dirty="0"/>
              <a:t>TITRE 2</a:t>
            </a:r>
          </a:p>
        </p:txBody>
      </p:sp>
      <p:sp>
        <p:nvSpPr>
          <p:cNvPr id="19" name="Espace réservé du texte 8">
            <a:extLst>
              <a:ext uri="{FF2B5EF4-FFF2-40B4-BE49-F238E27FC236}">
                <a16:creationId xmlns:a16="http://schemas.microsoft.com/office/drawing/2014/main" id="{1767595F-2E2F-9E48-A486-97A926BF58D4}"/>
              </a:ext>
            </a:extLst>
          </p:cNvPr>
          <p:cNvSpPr>
            <a:spLocks noGrp="1"/>
          </p:cNvSpPr>
          <p:nvPr>
            <p:ph type="body" sz="quarter" idx="10" hasCustomPrompt="1"/>
          </p:nvPr>
        </p:nvSpPr>
        <p:spPr>
          <a:xfrm>
            <a:off x="512331" y="1324201"/>
            <a:ext cx="11468209" cy="486755"/>
          </a:xfrm>
          <a:prstGeom prst="rect">
            <a:avLst/>
          </a:prstGeom>
        </p:spPr>
        <p:txBody>
          <a:bodyPr/>
          <a:lstStyle>
            <a:lvl1pPr marL="0" indent="0">
              <a:buNone/>
              <a:defRPr sz="4525">
                <a:solidFill>
                  <a:srgbClr val="0A57A3"/>
                </a:solidFill>
                <a:latin typeface="Arial" panose="020B0604020202020204" pitchFamily="34" charset="0"/>
                <a:cs typeface="Arial" panose="020B0604020202020204" pitchFamily="34" charset="0"/>
              </a:defRPr>
            </a:lvl1pPr>
          </a:lstStyle>
          <a:p>
            <a:r>
              <a:rPr lang="fr-FR" dirty="0"/>
              <a:t>Titre 1</a:t>
            </a:r>
          </a:p>
        </p:txBody>
      </p:sp>
      <p:sp>
        <p:nvSpPr>
          <p:cNvPr id="20" name="Rectangle 19">
            <a:extLst>
              <a:ext uri="{FF2B5EF4-FFF2-40B4-BE49-F238E27FC236}">
                <a16:creationId xmlns:a16="http://schemas.microsoft.com/office/drawing/2014/main" id="{0CF7E7F5-CA91-0D48-8796-5111814BEB9E}"/>
              </a:ext>
            </a:extLst>
          </p:cNvPr>
          <p:cNvSpPr/>
          <p:nvPr userDrawn="1"/>
        </p:nvSpPr>
        <p:spPr>
          <a:xfrm>
            <a:off x="660063" y="1863673"/>
            <a:ext cx="268555" cy="45719"/>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8" name="ZoneTexte 7">
            <a:extLst>
              <a:ext uri="{FF2B5EF4-FFF2-40B4-BE49-F238E27FC236}">
                <a16:creationId xmlns:a16="http://schemas.microsoft.com/office/drawing/2014/main" id="{50417133-CC4F-CF4F-B16D-5C360099B2D6}"/>
              </a:ext>
            </a:extLst>
          </p:cNvPr>
          <p:cNvSpPr txBox="1"/>
          <p:nvPr userDrawn="1"/>
        </p:nvSpPr>
        <p:spPr>
          <a:xfrm>
            <a:off x="11024629" y="7083040"/>
            <a:ext cx="2075344" cy="247119"/>
          </a:xfrm>
          <a:prstGeom prst="rect">
            <a:avLst/>
          </a:prstGeom>
          <a:noFill/>
        </p:spPr>
        <p:txBody>
          <a:bodyPr wrap="square" rtlCol="0">
            <a:spAutoFit/>
          </a:bodyPr>
          <a:lstStyle/>
          <a:p>
            <a:r>
              <a:rPr lang="fr-FR" sz="1006" dirty="0">
                <a:solidFill>
                  <a:schemeClr val="tx1"/>
                </a:solidFill>
                <a:latin typeface="Arial" panose="020B0604020202020204" pitchFamily="34" charset="0"/>
                <a:cs typeface="Arial" panose="020B0604020202020204" pitchFamily="34" charset="0"/>
              </a:rPr>
              <a:t>Page </a:t>
            </a:r>
            <a:fld id="{36B594E4-12C1-3744-B0A8-208AA89B8A4F}" type="slidenum">
              <a:rPr lang="fr-FR" sz="1006" smtClean="0">
                <a:solidFill>
                  <a:schemeClr val="tx1"/>
                </a:solidFill>
                <a:latin typeface="Arial" panose="020B0604020202020204" pitchFamily="34" charset="0"/>
                <a:cs typeface="Arial" panose="020B0604020202020204" pitchFamily="34" charset="0"/>
              </a:rPr>
              <a:t>‹N°›</a:t>
            </a:fld>
            <a:r>
              <a:rPr lang="fr-FR" sz="1006" dirty="0">
                <a:solidFill>
                  <a:schemeClr val="tx1"/>
                </a:solidFill>
                <a:latin typeface="Arial" panose="020B0604020202020204" pitchFamily="34" charset="0"/>
                <a:cs typeface="Arial" panose="020B0604020202020204" pitchFamily="34" charset="0"/>
              </a:rPr>
              <a:t> • Novembre 2022</a:t>
            </a:r>
          </a:p>
        </p:txBody>
      </p:sp>
      <p:pic>
        <p:nvPicPr>
          <p:cNvPr id="4" name="Image 3">
            <a:extLst>
              <a:ext uri="{FF2B5EF4-FFF2-40B4-BE49-F238E27FC236}">
                <a16:creationId xmlns:a16="http://schemas.microsoft.com/office/drawing/2014/main" id="{88D9F149-ED41-1F67-293B-F798D0050AB4}"/>
              </a:ext>
            </a:extLst>
          </p:cNvPr>
          <p:cNvPicPr>
            <a:picLocks noChangeAspect="1"/>
          </p:cNvPicPr>
          <p:nvPr userDrawn="1"/>
        </p:nvPicPr>
        <p:blipFill>
          <a:blip r:embed="rId2"/>
          <a:stretch>
            <a:fillRect/>
          </a:stretch>
        </p:blipFill>
        <p:spPr>
          <a:xfrm>
            <a:off x="337049" y="4831"/>
            <a:ext cx="1073280" cy="9720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D21D300-802C-67F2-4019-AEF731755B8D}"/>
              </a:ext>
            </a:extLst>
          </p:cNvPr>
          <p:cNvPicPr>
            <a:picLocks noChangeAspect="1"/>
          </p:cNvPicPr>
          <p:nvPr userDrawn="1"/>
        </p:nvPicPr>
        <p:blipFill>
          <a:blip r:embed="rId3"/>
          <a:stretch>
            <a:fillRect/>
          </a:stretch>
        </p:blipFill>
        <p:spPr>
          <a:xfrm>
            <a:off x="11838564" y="0"/>
            <a:ext cx="1347158" cy="756000"/>
          </a:xfrm>
          <a:prstGeom prst="rect">
            <a:avLst/>
          </a:prstGeom>
        </p:spPr>
      </p:pic>
    </p:spTree>
    <p:extLst>
      <p:ext uri="{BB962C8B-B14F-4D97-AF65-F5344CB8AC3E}">
        <p14:creationId xmlns:p14="http://schemas.microsoft.com/office/powerpoint/2010/main" val="5260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84220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3692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19745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925736" y="2761381"/>
            <a:ext cx="5685654"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6803886" y="2761381"/>
            <a:ext cx="5713655"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220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20580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82317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84458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38912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6/10/2024</a:t>
            </a:fld>
            <a:endParaRPr lang="en-US" dirty="0"/>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17326278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63" r:id="rId15"/>
    <p:sldLayoutId id="2147483664" r:id="rId16"/>
    <p:sldLayoutId id="2147483666" r:id="rId17"/>
    <p:sldLayoutId id="2147483667" r:id="rId18"/>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42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gouv.fr/bo/13/Hebdo30/MENE1315928A.htm?cid_bo=73066"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cnesco.fr/langues-vivantes/paroles-dexperts/formation-des-enseignant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6109010-C299-AD4D-BAF9-31D7A2893D01}"/>
              </a:ext>
            </a:extLst>
          </p:cNvPr>
          <p:cNvSpPr txBox="1"/>
          <p:nvPr/>
        </p:nvSpPr>
        <p:spPr>
          <a:xfrm>
            <a:off x="2946400" y="3293234"/>
            <a:ext cx="8694057" cy="3862596"/>
          </a:xfrm>
          <a:prstGeom prst="rect">
            <a:avLst/>
          </a:prstGeom>
          <a:noFill/>
        </p:spPr>
        <p:txBody>
          <a:bodyPr wrap="square" rtlCol="0">
            <a:spAutoFit/>
          </a:bodyPr>
          <a:lstStyle/>
          <a:p>
            <a:pPr algn="r"/>
            <a:r>
              <a:rPr lang="fr-FR" sz="4500" dirty="0">
                <a:solidFill>
                  <a:schemeClr val="bg1"/>
                </a:solidFill>
                <a:latin typeface="Arial" panose="020B0604020202020204" pitchFamily="34" charset="0"/>
                <a:cs typeface="Arial" panose="020B0604020202020204" pitchFamily="34" charset="0"/>
              </a:rPr>
              <a:t>INNLAC meeting 2024 - Fribourg</a:t>
            </a:r>
          </a:p>
          <a:p>
            <a:pPr algn="r"/>
            <a:endParaRPr lang="fr-FR" sz="4000" dirty="0">
              <a:solidFill>
                <a:schemeClr val="bg1"/>
              </a:solidFill>
              <a:latin typeface="Arial" panose="020B0604020202020204" pitchFamily="34" charset="0"/>
              <a:cs typeface="Arial" panose="020B0604020202020204" pitchFamily="34" charset="0"/>
            </a:endParaRPr>
          </a:p>
          <a:p>
            <a:pPr algn="r"/>
            <a:r>
              <a:rPr lang="fr-FR" sz="4000" dirty="0">
                <a:solidFill>
                  <a:schemeClr val="bg1"/>
                </a:solidFill>
                <a:latin typeface="Arial" panose="020B0604020202020204" pitchFamily="34" charset="0"/>
                <a:cs typeface="Arial" panose="020B0604020202020204" pitchFamily="34" charset="0"/>
              </a:rPr>
              <a:t> (</a:t>
            </a:r>
            <a:r>
              <a:rPr lang="fr-FR" sz="4000" dirty="0" err="1">
                <a:solidFill>
                  <a:schemeClr val="bg1"/>
                </a:solidFill>
                <a:latin typeface="Arial" panose="020B0604020202020204" pitchFamily="34" charset="0"/>
                <a:cs typeface="Arial" panose="020B0604020202020204" pitchFamily="34" charset="0"/>
              </a:rPr>
              <a:t>Language</a:t>
            </a:r>
            <a:r>
              <a:rPr lang="fr-FR" sz="4000" dirty="0">
                <a:solidFill>
                  <a:schemeClr val="bg1"/>
                </a:solidFill>
                <a:latin typeface="Arial" panose="020B0604020202020204" pitchFamily="34" charset="0"/>
                <a:cs typeface="Arial" panose="020B0604020202020204" pitchFamily="34" charset="0"/>
              </a:rPr>
              <a:t>) </a:t>
            </a:r>
            <a:r>
              <a:rPr lang="fr-FR" sz="4000" dirty="0" err="1">
                <a:solidFill>
                  <a:schemeClr val="bg1"/>
                </a:solidFill>
                <a:latin typeface="Arial" panose="020B0604020202020204" pitchFamily="34" charset="0"/>
                <a:cs typeface="Arial" panose="020B0604020202020204" pitchFamily="34" charset="0"/>
              </a:rPr>
              <a:t>teacher</a:t>
            </a:r>
            <a:r>
              <a:rPr lang="fr-FR" sz="4000" dirty="0">
                <a:solidFill>
                  <a:schemeClr val="bg1"/>
                </a:solidFill>
                <a:latin typeface="Arial" panose="020B0604020202020204" pitchFamily="34" charset="0"/>
                <a:cs typeface="Arial" panose="020B0604020202020204" pitchFamily="34" charset="0"/>
              </a:rPr>
              <a:t> </a:t>
            </a:r>
            <a:r>
              <a:rPr lang="fr-FR" sz="4000" dirty="0" err="1">
                <a:solidFill>
                  <a:schemeClr val="bg1"/>
                </a:solidFill>
                <a:latin typeface="Arial" panose="020B0604020202020204" pitchFamily="34" charset="0"/>
                <a:cs typeface="Arial" panose="020B0604020202020204" pitchFamily="34" charset="0"/>
              </a:rPr>
              <a:t>education</a:t>
            </a:r>
            <a:r>
              <a:rPr lang="fr-FR" sz="4000" dirty="0">
                <a:solidFill>
                  <a:schemeClr val="bg1"/>
                </a:solidFill>
                <a:latin typeface="Arial" panose="020B0604020202020204" pitchFamily="34" charset="0"/>
                <a:cs typeface="Arial" panose="020B0604020202020204" pitchFamily="34" charset="0"/>
              </a:rPr>
              <a:t> </a:t>
            </a:r>
          </a:p>
          <a:p>
            <a:pPr algn="r"/>
            <a:r>
              <a:rPr lang="fr-FR" sz="4000" dirty="0">
                <a:solidFill>
                  <a:schemeClr val="bg1"/>
                </a:solidFill>
                <a:latin typeface="Arial" panose="020B0604020202020204" pitchFamily="34" charset="0"/>
                <a:cs typeface="Arial" panose="020B0604020202020204" pitchFamily="34" charset="0"/>
              </a:rPr>
              <a:t>in France</a:t>
            </a:r>
          </a:p>
          <a:p>
            <a:pPr algn="r"/>
            <a:endParaRPr lang="fr-FR" sz="4000" dirty="0">
              <a:solidFill>
                <a:schemeClr val="bg1"/>
              </a:solidFill>
              <a:latin typeface="Arial" panose="020B0604020202020204" pitchFamily="34" charset="0"/>
              <a:cs typeface="Arial" panose="020B0604020202020204" pitchFamily="34" charset="0"/>
            </a:endParaRPr>
          </a:p>
          <a:p>
            <a:pPr algn="r"/>
            <a:endParaRPr lang="fr-F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08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0459D7A-5850-8342-9BA0-E54D91B07275}"/>
              </a:ext>
            </a:extLst>
          </p:cNvPr>
          <p:cNvSpPr>
            <a:spLocks noGrp="1"/>
          </p:cNvSpPr>
          <p:nvPr>
            <p:ph type="body" sz="quarter" idx="10"/>
          </p:nvPr>
        </p:nvSpPr>
        <p:spPr>
          <a:xfrm>
            <a:off x="512331" y="1478579"/>
            <a:ext cx="11468209" cy="486755"/>
          </a:xfrm>
        </p:spPr>
        <p:txBody>
          <a:bodyPr>
            <a:normAutofit fontScale="77500" lnSpcReduction="20000"/>
          </a:bodyPr>
          <a:lstStyle/>
          <a:p>
            <a:r>
              <a:rPr lang="fr-FR" dirty="0"/>
              <a:t>The </a:t>
            </a:r>
            <a:r>
              <a:rPr lang="fr-FR" dirty="0" err="1"/>
              <a:t>movement</a:t>
            </a:r>
            <a:r>
              <a:rPr lang="fr-FR" dirty="0"/>
              <a:t> </a:t>
            </a:r>
            <a:r>
              <a:rPr lang="fr-FR" dirty="0" err="1"/>
              <a:t>towards</a:t>
            </a:r>
            <a:r>
              <a:rPr lang="fr-FR" dirty="0"/>
              <a:t> </a:t>
            </a:r>
            <a:r>
              <a:rPr lang="fr-FR" dirty="0" err="1"/>
              <a:t>teachers</a:t>
            </a:r>
            <a:r>
              <a:rPr lang="fr-FR" dirty="0"/>
              <a:t>’ </a:t>
            </a:r>
            <a:r>
              <a:rPr lang="fr-FR" dirty="0" err="1"/>
              <a:t>professionalisation</a:t>
            </a:r>
            <a:r>
              <a:rPr lang="fr-FR" dirty="0"/>
              <a:t> </a:t>
            </a:r>
          </a:p>
        </p:txBody>
      </p:sp>
      <p:sp>
        <p:nvSpPr>
          <p:cNvPr id="6" name="Espace réservé du texte 5">
            <a:extLst>
              <a:ext uri="{FF2B5EF4-FFF2-40B4-BE49-F238E27FC236}">
                <a16:creationId xmlns:a16="http://schemas.microsoft.com/office/drawing/2014/main" id="{D3186598-C56A-9B43-ABDE-5FC1470F3FA9}"/>
              </a:ext>
            </a:extLst>
          </p:cNvPr>
          <p:cNvSpPr>
            <a:spLocks noGrp="1"/>
          </p:cNvSpPr>
          <p:nvPr>
            <p:ph type="body" sz="quarter" idx="14"/>
          </p:nvPr>
        </p:nvSpPr>
        <p:spPr>
          <a:xfrm>
            <a:off x="1603794" y="2247900"/>
            <a:ext cx="10918781" cy="4777014"/>
          </a:xfrm>
        </p:spPr>
        <p:txBody>
          <a:bodyPr>
            <a:normAutofit lnSpcReduction="10000"/>
          </a:bodyPr>
          <a:lstStyle/>
          <a:p>
            <a:pPr marL="342900" indent="-342900">
              <a:buFontTx/>
              <a:buChar char="-"/>
            </a:pPr>
            <a:r>
              <a:rPr lang="fr-FR" sz="2000" dirty="0" err="1"/>
              <a:t>Numerous</a:t>
            </a:r>
            <a:r>
              <a:rPr lang="fr-FR" sz="2000" dirty="0"/>
              <a:t> </a:t>
            </a:r>
            <a:r>
              <a:rPr lang="fr-FR" sz="2000" dirty="0" err="1"/>
              <a:t>reforms</a:t>
            </a:r>
            <a:r>
              <a:rPr lang="fr-FR" sz="2000" dirty="0"/>
              <a:t>  in </a:t>
            </a:r>
            <a:r>
              <a:rPr lang="fr-FR" sz="2000" dirty="0" err="1"/>
              <a:t>recent</a:t>
            </a:r>
            <a:r>
              <a:rPr lang="fr-FR" sz="2000" dirty="0"/>
              <a:t> </a:t>
            </a:r>
            <a:r>
              <a:rPr lang="fr-FR" sz="2000" dirty="0" err="1"/>
              <a:t>decades</a:t>
            </a:r>
            <a:r>
              <a:rPr lang="fr-FR" sz="2000" dirty="0"/>
              <a:t>, </a:t>
            </a:r>
            <a:r>
              <a:rPr lang="fr-FR" sz="2000" dirty="0" err="1"/>
              <a:t>initialized</a:t>
            </a:r>
            <a:r>
              <a:rPr lang="fr-FR" sz="2000" dirty="0"/>
              <a:t> in the 1990s </a:t>
            </a:r>
            <a:r>
              <a:rPr lang="fr-FR" sz="2000" dirty="0" err="1"/>
              <a:t>with</a:t>
            </a:r>
            <a:r>
              <a:rPr lang="fr-FR" sz="2000" dirty="0"/>
              <a:t> the IUFM</a:t>
            </a:r>
          </a:p>
          <a:p>
            <a:pPr marL="342900" indent="-342900">
              <a:buFontTx/>
              <a:buChar char="-"/>
            </a:pPr>
            <a:r>
              <a:rPr lang="fr-FR" sz="2000" dirty="0"/>
              <a:t>A </a:t>
            </a:r>
            <a:r>
              <a:rPr lang="fr-FR" sz="2000" dirty="0" err="1"/>
              <a:t>will</a:t>
            </a:r>
            <a:r>
              <a:rPr lang="fr-FR" sz="2000" dirty="0"/>
              <a:t> to </a:t>
            </a:r>
            <a:r>
              <a:rPr lang="fr-FR" sz="2000" dirty="0" err="1"/>
              <a:t>ensure</a:t>
            </a:r>
            <a:r>
              <a:rPr lang="fr-FR" sz="2000" dirty="0"/>
              <a:t> a continuum of training, in line </a:t>
            </a:r>
            <a:r>
              <a:rPr lang="fr-FR" sz="2000" dirty="0" err="1"/>
              <a:t>with</a:t>
            </a:r>
            <a:r>
              <a:rPr lang="fr-FR" sz="2000" dirty="0"/>
              <a:t> </a:t>
            </a:r>
            <a:r>
              <a:rPr lang="fr-FR" sz="2000" dirty="0" err="1"/>
              <a:t>pre</a:t>
            </a:r>
            <a:r>
              <a:rPr lang="fr-FR" sz="2000" dirty="0"/>
              <a:t>-service training</a:t>
            </a:r>
          </a:p>
          <a:p>
            <a:pPr marL="342900" indent="-342900">
              <a:buFontTx/>
              <a:buChar char="-"/>
            </a:pPr>
            <a:r>
              <a:rPr lang="fr-FR" sz="2000" b="1" dirty="0"/>
              <a:t>NO </a:t>
            </a:r>
            <a:r>
              <a:rPr lang="fr-FR" sz="2000" b="1" dirty="0" err="1"/>
              <a:t>specific</a:t>
            </a:r>
            <a:r>
              <a:rPr lang="fr-FR" sz="2000" b="1" dirty="0"/>
              <a:t> </a:t>
            </a:r>
            <a:r>
              <a:rPr lang="fr-FR" sz="2000" b="1" dirty="0" err="1"/>
              <a:t>reference</a:t>
            </a:r>
            <a:r>
              <a:rPr lang="fr-FR" sz="2000" b="1" dirty="0"/>
              <a:t> </a:t>
            </a:r>
            <a:r>
              <a:rPr lang="fr-FR" sz="2000" b="1" dirty="0" err="1"/>
              <a:t>framework</a:t>
            </a:r>
            <a:r>
              <a:rPr lang="fr-FR" sz="2000" b="1" dirty="0"/>
              <a:t> for </a:t>
            </a:r>
            <a:r>
              <a:rPr lang="fr-FR" sz="2000" b="1" dirty="0" err="1"/>
              <a:t>language</a:t>
            </a:r>
            <a:r>
              <a:rPr lang="fr-FR" sz="2000" b="1" dirty="0"/>
              <a:t> </a:t>
            </a:r>
            <a:r>
              <a:rPr lang="fr-FR" sz="2000" b="1" dirty="0" err="1"/>
              <a:t>teaching</a:t>
            </a:r>
            <a:r>
              <a:rPr lang="fr-FR" sz="2000" b="1" dirty="0"/>
              <a:t> </a:t>
            </a:r>
            <a:r>
              <a:rPr lang="fr-FR" sz="2000" b="1" dirty="0" err="1"/>
              <a:t>skills</a:t>
            </a:r>
            <a:endParaRPr lang="fr-FR" sz="2000" b="1" dirty="0"/>
          </a:p>
          <a:p>
            <a:pPr marL="342900" indent="-342900">
              <a:buFontTx/>
              <a:buChar char="-"/>
            </a:pPr>
            <a:endParaRPr lang="fr-FR" sz="2000" dirty="0"/>
          </a:p>
          <a:p>
            <a:pPr marL="342900" indent="-342900">
              <a:buFontTx/>
              <a:buChar char="-"/>
            </a:pPr>
            <a:r>
              <a:rPr lang="fr-FR" sz="2000" dirty="0"/>
              <a:t>A </a:t>
            </a:r>
            <a:r>
              <a:rPr lang="fr-FR" sz="2000" dirty="0" err="1">
                <a:hlinkClick r:id="rId3"/>
              </a:rPr>
              <a:t>professional</a:t>
            </a:r>
            <a:r>
              <a:rPr lang="fr-FR" sz="2000" dirty="0">
                <a:hlinkClick r:id="rId3"/>
              </a:rPr>
              <a:t> </a:t>
            </a:r>
            <a:r>
              <a:rPr lang="fr-FR" sz="2000" dirty="0" err="1">
                <a:hlinkClick r:id="rId3"/>
              </a:rPr>
              <a:t>skills</a:t>
            </a:r>
            <a:r>
              <a:rPr lang="fr-FR" sz="2000" dirty="0">
                <a:hlinkClick r:id="rId3"/>
              </a:rPr>
              <a:t> </a:t>
            </a:r>
            <a:r>
              <a:rPr lang="fr-FR" sz="2000" dirty="0" err="1">
                <a:hlinkClick r:id="rId3"/>
              </a:rPr>
              <a:t>framework</a:t>
            </a:r>
            <a:r>
              <a:rPr lang="fr-FR" sz="2000" dirty="0">
                <a:hlinkClick r:id="rId3"/>
              </a:rPr>
              <a:t> for </a:t>
            </a:r>
            <a:r>
              <a:rPr lang="fr-FR" sz="2000" dirty="0" err="1">
                <a:hlinkClick r:id="rId3"/>
              </a:rPr>
              <a:t>teachers</a:t>
            </a:r>
            <a:r>
              <a:rPr lang="fr-FR" sz="2000" dirty="0">
                <a:hlinkClick r:id="rId3"/>
              </a:rPr>
              <a:t> </a:t>
            </a:r>
            <a:r>
              <a:rPr lang="fr-FR" sz="2000" dirty="0"/>
              <a:t>+ </a:t>
            </a:r>
            <a:r>
              <a:rPr lang="fr-FR" sz="2000" dirty="0" err="1"/>
              <a:t>renewal</a:t>
            </a:r>
            <a:r>
              <a:rPr lang="fr-FR" sz="2000" dirty="0"/>
              <a:t> of </a:t>
            </a:r>
            <a:r>
              <a:rPr lang="fr-FR" sz="2000" dirty="0" err="1"/>
              <a:t>teaching</a:t>
            </a:r>
            <a:r>
              <a:rPr lang="fr-FR" sz="2000" dirty="0"/>
              <a:t> </a:t>
            </a:r>
            <a:r>
              <a:rPr lang="fr-FR" sz="2000" dirty="0" err="1"/>
              <a:t>examinations</a:t>
            </a:r>
            <a:endParaRPr lang="fr-FR" sz="2000" dirty="0"/>
          </a:p>
          <a:p>
            <a:pPr marL="1213157" lvl="1" indent="-457200"/>
            <a:r>
              <a:rPr lang="fr-FR" sz="2000" dirty="0">
                <a:solidFill>
                  <a:srgbClr val="193361"/>
                </a:solidFill>
                <a:latin typeface="Arial" panose="020B0604020202020204" pitchFamily="34" charset="0"/>
                <a:cs typeface="Arial" panose="020B0604020202020204" pitchFamily="34" charset="0"/>
              </a:rPr>
              <a:t>14 </a:t>
            </a:r>
            <a:r>
              <a:rPr lang="fr-FR" sz="2000" dirty="0" err="1">
                <a:solidFill>
                  <a:srgbClr val="193361"/>
                </a:solidFill>
                <a:latin typeface="Arial" panose="020B0604020202020204" pitchFamily="34" charset="0"/>
                <a:cs typeface="Arial" panose="020B0604020202020204" pitchFamily="34" charset="0"/>
              </a:rPr>
              <a:t>skills</a:t>
            </a:r>
            <a:r>
              <a:rPr lang="fr-FR" sz="2000" dirty="0">
                <a:solidFill>
                  <a:srgbClr val="193361"/>
                </a:solidFill>
                <a:latin typeface="Arial" panose="020B0604020202020204" pitchFamily="34" charset="0"/>
                <a:cs typeface="Arial" panose="020B0604020202020204" pitchFamily="34" charset="0"/>
              </a:rPr>
              <a:t> </a:t>
            </a:r>
            <a:r>
              <a:rPr lang="fr-FR" sz="2000" dirty="0" err="1">
                <a:solidFill>
                  <a:srgbClr val="193361"/>
                </a:solidFill>
                <a:latin typeface="Arial" panose="020B0604020202020204" pitchFamily="34" charset="0"/>
                <a:cs typeface="Arial" panose="020B0604020202020204" pitchFamily="34" charset="0"/>
              </a:rPr>
              <a:t>common</a:t>
            </a:r>
            <a:r>
              <a:rPr lang="fr-FR" sz="2000" dirty="0">
                <a:solidFill>
                  <a:srgbClr val="193361"/>
                </a:solidFill>
                <a:latin typeface="Arial" panose="020B0604020202020204" pitchFamily="34" charset="0"/>
                <a:cs typeface="Arial" panose="020B0604020202020204" pitchFamily="34" charset="0"/>
              </a:rPr>
              <a:t> to </a:t>
            </a:r>
            <a:r>
              <a:rPr lang="fr-FR" sz="2000" dirty="0" err="1">
                <a:solidFill>
                  <a:srgbClr val="193361"/>
                </a:solidFill>
                <a:latin typeface="Arial" panose="020B0604020202020204" pitchFamily="34" charset="0"/>
                <a:cs typeface="Arial" panose="020B0604020202020204" pitchFamily="34" charset="0"/>
              </a:rPr>
              <a:t>teachers</a:t>
            </a:r>
            <a:r>
              <a:rPr lang="fr-FR" sz="2000" dirty="0">
                <a:solidFill>
                  <a:srgbClr val="193361"/>
                </a:solidFill>
                <a:latin typeface="Arial" panose="020B0604020202020204" pitchFamily="34" charset="0"/>
                <a:cs typeface="Arial" panose="020B0604020202020204" pitchFamily="34" charset="0"/>
              </a:rPr>
              <a:t> and </a:t>
            </a:r>
            <a:r>
              <a:rPr lang="fr-FR" sz="2000" dirty="0" err="1">
                <a:solidFill>
                  <a:srgbClr val="193361"/>
                </a:solidFill>
                <a:latin typeface="Arial" panose="020B0604020202020204" pitchFamily="34" charset="0"/>
                <a:cs typeface="Arial" panose="020B0604020202020204" pitchFamily="34" charset="0"/>
              </a:rPr>
              <a:t>educational</a:t>
            </a:r>
            <a:r>
              <a:rPr lang="fr-FR" sz="2000" dirty="0">
                <a:solidFill>
                  <a:srgbClr val="193361"/>
                </a:solidFill>
                <a:latin typeface="Arial" panose="020B0604020202020204" pitchFamily="34" charset="0"/>
                <a:cs typeface="Arial" panose="020B0604020202020204" pitchFamily="34" charset="0"/>
              </a:rPr>
              <a:t> </a:t>
            </a:r>
            <a:r>
              <a:rPr lang="fr-FR" sz="2000" dirty="0" err="1">
                <a:solidFill>
                  <a:srgbClr val="193361"/>
                </a:solidFill>
                <a:latin typeface="Arial" panose="020B0604020202020204" pitchFamily="34" charset="0"/>
                <a:cs typeface="Arial" panose="020B0604020202020204" pitchFamily="34" charset="0"/>
              </a:rPr>
              <a:t>professionals</a:t>
            </a:r>
            <a:endParaRPr lang="fr-FR" sz="2000" dirty="0">
              <a:solidFill>
                <a:srgbClr val="193361"/>
              </a:solidFill>
              <a:latin typeface="Arial" panose="020B0604020202020204" pitchFamily="34" charset="0"/>
              <a:cs typeface="Arial" panose="020B0604020202020204" pitchFamily="34" charset="0"/>
            </a:endParaRPr>
          </a:p>
          <a:p>
            <a:pPr marL="1213157" lvl="1" indent="-457200"/>
            <a:r>
              <a:rPr lang="fr-FR" sz="2000" dirty="0">
                <a:solidFill>
                  <a:srgbClr val="193361"/>
                </a:solidFill>
                <a:latin typeface="Arial" panose="020B0604020202020204" pitchFamily="34" charset="0"/>
                <a:cs typeface="Arial" panose="020B0604020202020204" pitchFamily="34" charset="0"/>
              </a:rPr>
              <a:t>5 </a:t>
            </a:r>
            <a:r>
              <a:rPr lang="fr-FR" sz="2000" dirty="0" err="1">
                <a:solidFill>
                  <a:srgbClr val="193361"/>
                </a:solidFill>
                <a:latin typeface="Arial" panose="020B0604020202020204" pitchFamily="34" charset="0"/>
                <a:cs typeface="Arial" panose="020B0604020202020204" pitchFamily="34" charset="0"/>
              </a:rPr>
              <a:t>skills</a:t>
            </a:r>
            <a:r>
              <a:rPr lang="fr-FR" sz="2000" dirty="0">
                <a:solidFill>
                  <a:srgbClr val="193361"/>
                </a:solidFill>
                <a:latin typeface="Arial" panose="020B0604020202020204" pitchFamily="34" charset="0"/>
                <a:cs typeface="Arial" panose="020B0604020202020204" pitchFamily="34" charset="0"/>
              </a:rPr>
              <a:t> for </a:t>
            </a:r>
            <a:r>
              <a:rPr lang="fr-FR" sz="2000" dirty="0" err="1">
                <a:solidFill>
                  <a:srgbClr val="193361"/>
                </a:solidFill>
                <a:latin typeface="Arial" panose="020B0604020202020204" pitchFamily="34" charset="0"/>
                <a:cs typeface="Arial" panose="020B0604020202020204" pitchFamily="34" charset="0"/>
              </a:rPr>
              <a:t>teachers</a:t>
            </a:r>
            <a:r>
              <a:rPr lang="fr-FR" sz="2000" dirty="0">
                <a:solidFill>
                  <a:srgbClr val="193361"/>
                </a:solidFill>
                <a:latin typeface="Arial" panose="020B0604020202020204" pitchFamily="34" charset="0"/>
                <a:cs typeface="Arial" panose="020B0604020202020204" pitchFamily="34" charset="0"/>
              </a:rPr>
              <a:t> :</a:t>
            </a:r>
          </a:p>
          <a:p>
            <a:pPr marL="1213157" lvl="1" indent="-457200"/>
            <a:endParaRPr lang="fr-FR" sz="2000" dirty="0">
              <a:solidFill>
                <a:srgbClr val="193361"/>
              </a:solidFill>
              <a:latin typeface="Arial" panose="020B0604020202020204" pitchFamily="34" charset="0"/>
              <a:cs typeface="Arial" panose="020B0604020202020204" pitchFamily="34" charset="0"/>
            </a:endParaRPr>
          </a:p>
          <a:p>
            <a:pPr marL="1717129" lvl="2" indent="-457200"/>
            <a:r>
              <a:rPr lang="fr-FR" sz="2000" dirty="0" err="1"/>
              <a:t>Mastering</a:t>
            </a:r>
            <a:r>
              <a:rPr lang="fr-FR" sz="2000" dirty="0"/>
              <a:t> </a:t>
            </a:r>
            <a:r>
              <a:rPr lang="fr-FR" sz="2000" dirty="0" err="1"/>
              <a:t>subject</a:t>
            </a:r>
            <a:r>
              <a:rPr lang="fr-FR" sz="2000" dirty="0"/>
              <a:t> </a:t>
            </a:r>
            <a:r>
              <a:rPr lang="fr-FR" sz="2000" dirty="0" err="1"/>
              <a:t>knowledge</a:t>
            </a:r>
            <a:r>
              <a:rPr lang="fr-FR" sz="2000" dirty="0"/>
              <a:t> and </a:t>
            </a:r>
            <a:r>
              <a:rPr lang="fr-FR" sz="2000" dirty="0" err="1"/>
              <a:t>its</a:t>
            </a:r>
            <a:r>
              <a:rPr lang="fr-FR" sz="2000" dirty="0"/>
              <a:t> </a:t>
            </a:r>
            <a:r>
              <a:rPr lang="fr-FR" sz="2000" dirty="0" err="1"/>
              <a:t>didactics</a:t>
            </a:r>
            <a:endParaRPr lang="fr-FR" sz="2000" dirty="0"/>
          </a:p>
          <a:p>
            <a:pPr marL="1717129" lvl="2" indent="-457200"/>
            <a:r>
              <a:rPr lang="fr-FR" sz="2000" dirty="0" err="1"/>
              <a:t>Mastering</a:t>
            </a:r>
            <a:r>
              <a:rPr lang="fr-FR" sz="2000" dirty="0"/>
              <a:t> the French </a:t>
            </a:r>
            <a:r>
              <a:rPr lang="fr-FR" sz="2000" dirty="0" err="1"/>
              <a:t>language</a:t>
            </a:r>
            <a:r>
              <a:rPr lang="fr-FR" sz="2000" dirty="0"/>
              <a:t> </a:t>
            </a:r>
          </a:p>
          <a:p>
            <a:pPr marL="1717129" lvl="2" indent="-457200"/>
            <a:r>
              <a:rPr lang="fr-FR" sz="2000" dirty="0" err="1"/>
              <a:t>Taking</a:t>
            </a:r>
            <a:r>
              <a:rPr lang="fr-FR" sz="2000" dirty="0"/>
              <a:t>  </a:t>
            </a:r>
            <a:r>
              <a:rPr lang="fr-FR" sz="2000" dirty="0" err="1"/>
              <a:t>into</a:t>
            </a:r>
            <a:r>
              <a:rPr lang="fr-FR" sz="2000" dirty="0"/>
              <a:t> </a:t>
            </a:r>
            <a:r>
              <a:rPr lang="fr-FR" sz="2000" dirty="0" err="1"/>
              <a:t>account</a:t>
            </a:r>
            <a:r>
              <a:rPr lang="fr-FR" sz="2000" dirty="0"/>
              <a:t> the </a:t>
            </a:r>
            <a:r>
              <a:rPr lang="fr-FR" sz="2000" dirty="0" err="1"/>
              <a:t>diversity</a:t>
            </a:r>
            <a:r>
              <a:rPr lang="fr-FR" sz="2000" dirty="0"/>
              <a:t> of </a:t>
            </a:r>
            <a:r>
              <a:rPr lang="fr-FR" sz="2000" dirty="0" err="1"/>
              <a:t>pupils</a:t>
            </a:r>
            <a:endParaRPr lang="fr-FR" sz="2000" dirty="0"/>
          </a:p>
          <a:p>
            <a:pPr marL="1717129" lvl="2" indent="-457200"/>
            <a:r>
              <a:rPr lang="fr-FR" sz="2000" dirty="0" err="1"/>
              <a:t>Encouraging</a:t>
            </a:r>
            <a:r>
              <a:rPr lang="fr-FR" sz="2000" dirty="0"/>
              <a:t>  </a:t>
            </a:r>
            <a:r>
              <a:rPr lang="fr-FR" sz="2000" dirty="0" err="1"/>
              <a:t>pupils</a:t>
            </a:r>
            <a:r>
              <a:rPr lang="fr-FR" sz="2000" dirty="0"/>
              <a:t> to </a:t>
            </a:r>
            <a:r>
              <a:rPr lang="fr-FR" sz="2000" dirty="0" err="1"/>
              <a:t>learn</a:t>
            </a:r>
            <a:r>
              <a:rPr lang="fr-FR" sz="2000" dirty="0"/>
              <a:t> and </a:t>
            </a:r>
            <a:r>
              <a:rPr lang="fr-FR" sz="2000" dirty="0" err="1"/>
              <a:t>socialize</a:t>
            </a:r>
            <a:endParaRPr lang="fr-FR" sz="2000" dirty="0"/>
          </a:p>
          <a:p>
            <a:pPr marL="1717129" lvl="2" indent="-457200"/>
            <a:r>
              <a:rPr lang="fr-FR" sz="2000" dirty="0" err="1"/>
              <a:t>Assessment</a:t>
            </a:r>
            <a:endParaRPr lang="fr-FR" sz="2000" b="1" dirty="0"/>
          </a:p>
          <a:p>
            <a:endParaRPr lang="fr-FR" sz="2000" b="1" dirty="0"/>
          </a:p>
          <a:p>
            <a:pPr marL="342900" indent="-342900">
              <a:buFontTx/>
              <a:buChar char="-"/>
            </a:pPr>
            <a:endParaRPr lang="fr-FR" dirty="0"/>
          </a:p>
        </p:txBody>
      </p:sp>
    </p:spTree>
    <p:extLst>
      <p:ext uri="{BB962C8B-B14F-4D97-AF65-F5344CB8AC3E}">
        <p14:creationId xmlns:p14="http://schemas.microsoft.com/office/powerpoint/2010/main" val="30728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0459D7A-5850-8342-9BA0-E54D91B07275}"/>
              </a:ext>
            </a:extLst>
          </p:cNvPr>
          <p:cNvSpPr>
            <a:spLocks noGrp="1"/>
          </p:cNvSpPr>
          <p:nvPr>
            <p:ph type="body" sz="quarter" idx="10"/>
          </p:nvPr>
        </p:nvSpPr>
        <p:spPr>
          <a:xfrm>
            <a:off x="512331" y="1478579"/>
            <a:ext cx="11468209" cy="486755"/>
          </a:xfrm>
        </p:spPr>
        <p:txBody>
          <a:bodyPr>
            <a:normAutofit fontScale="77500" lnSpcReduction="20000"/>
          </a:bodyPr>
          <a:lstStyle/>
          <a:p>
            <a:endParaRPr lang="fr-FR" dirty="0"/>
          </a:p>
        </p:txBody>
      </p:sp>
      <p:sp>
        <p:nvSpPr>
          <p:cNvPr id="3" name="Espace réservé du texte 2">
            <a:extLst>
              <a:ext uri="{FF2B5EF4-FFF2-40B4-BE49-F238E27FC236}">
                <a16:creationId xmlns:a16="http://schemas.microsoft.com/office/drawing/2014/main" id="{8521641E-3717-644E-ADB5-07A1C7C044D9}"/>
              </a:ext>
            </a:extLst>
          </p:cNvPr>
          <p:cNvSpPr>
            <a:spLocks noGrp="1"/>
          </p:cNvSpPr>
          <p:nvPr>
            <p:ph type="body" sz="quarter" idx="11"/>
          </p:nvPr>
        </p:nvSpPr>
        <p:spPr>
          <a:xfrm>
            <a:off x="1603792" y="2130398"/>
            <a:ext cx="10196321" cy="857278"/>
          </a:xfrm>
        </p:spPr>
        <p:txBody>
          <a:bodyPr>
            <a:noAutofit/>
          </a:bodyPr>
          <a:lstStyle/>
          <a:p>
            <a:r>
              <a:rPr lang="fr-FR" sz="3200" b="1" dirty="0"/>
              <a:t>The </a:t>
            </a:r>
            <a:r>
              <a:rPr lang="fr-FR" sz="3200" b="1" dirty="0" err="1"/>
              <a:t>characteristics</a:t>
            </a:r>
            <a:r>
              <a:rPr lang="fr-FR" sz="3200" b="1" dirty="0"/>
              <a:t> of </a:t>
            </a:r>
            <a:r>
              <a:rPr lang="fr-FR" sz="3200" b="1" dirty="0" err="1"/>
              <a:t>language</a:t>
            </a:r>
            <a:r>
              <a:rPr lang="fr-FR" sz="3200" b="1" dirty="0"/>
              <a:t> </a:t>
            </a:r>
            <a:r>
              <a:rPr lang="fr-FR" sz="3200" b="1" dirty="0" err="1"/>
              <a:t>teachers</a:t>
            </a:r>
            <a:endParaRPr lang="fr-FR" sz="3200" b="1" dirty="0"/>
          </a:p>
        </p:txBody>
      </p:sp>
      <p:sp>
        <p:nvSpPr>
          <p:cNvPr id="5" name="Espace réservé du texte 4">
            <a:extLst>
              <a:ext uri="{FF2B5EF4-FFF2-40B4-BE49-F238E27FC236}">
                <a16:creationId xmlns:a16="http://schemas.microsoft.com/office/drawing/2014/main" id="{8B0F3DDC-BCC5-324B-847D-D3E2C6569147}"/>
              </a:ext>
            </a:extLst>
          </p:cNvPr>
          <p:cNvSpPr>
            <a:spLocks noGrp="1"/>
          </p:cNvSpPr>
          <p:nvPr>
            <p:ph type="body" sz="quarter" idx="13"/>
          </p:nvPr>
        </p:nvSpPr>
        <p:spPr>
          <a:xfrm>
            <a:off x="1413293" y="4767546"/>
            <a:ext cx="11182851" cy="1647239"/>
          </a:xfrm>
        </p:spPr>
        <p:txBody>
          <a:bodyPr>
            <a:normAutofit/>
          </a:bodyPr>
          <a:lstStyle/>
          <a:p>
            <a:endParaRPr lang="fr-FR" b="0" u="none" dirty="0"/>
          </a:p>
          <a:p>
            <a:endParaRPr lang="fr-FR" dirty="0"/>
          </a:p>
        </p:txBody>
      </p:sp>
      <p:sp>
        <p:nvSpPr>
          <p:cNvPr id="7" name="Espace réservé du texte 6">
            <a:extLst>
              <a:ext uri="{FF2B5EF4-FFF2-40B4-BE49-F238E27FC236}">
                <a16:creationId xmlns:a16="http://schemas.microsoft.com/office/drawing/2014/main" id="{97B83CBC-7252-BA66-4FB9-75609A570B65}"/>
              </a:ext>
            </a:extLst>
          </p:cNvPr>
          <p:cNvSpPr>
            <a:spLocks noGrp="1"/>
          </p:cNvSpPr>
          <p:nvPr>
            <p:ph type="body" sz="quarter" idx="12"/>
          </p:nvPr>
        </p:nvSpPr>
        <p:spPr>
          <a:xfrm>
            <a:off x="1603793" y="2973162"/>
            <a:ext cx="11182850" cy="3657599"/>
          </a:xfrm>
        </p:spPr>
        <p:txBody>
          <a:bodyPr>
            <a:noAutofit/>
          </a:bodyPr>
          <a:lstStyle/>
          <a:p>
            <a:pPr marL="342900" indent="-342900">
              <a:buFont typeface="Arial" panose="020B0604020202020204" pitchFamily="34" charset="0"/>
              <a:buChar char="•"/>
            </a:pPr>
            <a:r>
              <a:rPr lang="fr-FR" sz="2800" dirty="0"/>
              <a:t>The nature of the </a:t>
            </a:r>
            <a:r>
              <a:rPr lang="fr-FR" sz="2800" dirty="0" err="1"/>
              <a:t>subject</a:t>
            </a:r>
            <a:endParaRPr lang="fr-FR" sz="2800" dirty="0"/>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t>The interaction patterns</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t>The place for </a:t>
            </a:r>
            <a:r>
              <a:rPr lang="fr-FR" sz="2800" dirty="0" err="1"/>
              <a:t>making</a:t>
            </a:r>
            <a:r>
              <a:rPr lang="fr-FR" sz="2800" dirty="0"/>
              <a:t> </a:t>
            </a:r>
            <a:r>
              <a:rPr lang="fr-FR" sz="2800" dirty="0" err="1"/>
              <a:t>mistakes</a:t>
            </a:r>
            <a:endParaRPr lang="fr-FR" sz="2800" dirty="0"/>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t>The </a:t>
            </a:r>
            <a:r>
              <a:rPr lang="fr-FR" sz="2800" dirty="0" err="1"/>
              <a:t>role</a:t>
            </a:r>
            <a:r>
              <a:rPr lang="fr-FR" sz="2800" dirty="0"/>
              <a:t> of the CEFR</a:t>
            </a:r>
          </a:p>
        </p:txBody>
      </p:sp>
    </p:spTree>
    <p:extLst>
      <p:ext uri="{BB962C8B-B14F-4D97-AF65-F5344CB8AC3E}">
        <p14:creationId xmlns:p14="http://schemas.microsoft.com/office/powerpoint/2010/main" val="17070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0459D7A-5850-8342-9BA0-E54D91B07275}"/>
              </a:ext>
            </a:extLst>
          </p:cNvPr>
          <p:cNvSpPr>
            <a:spLocks noGrp="1"/>
          </p:cNvSpPr>
          <p:nvPr>
            <p:ph type="body" sz="quarter" idx="10"/>
          </p:nvPr>
        </p:nvSpPr>
        <p:spPr>
          <a:xfrm>
            <a:off x="512331" y="1478579"/>
            <a:ext cx="11468209" cy="486755"/>
          </a:xfrm>
        </p:spPr>
        <p:txBody>
          <a:bodyPr>
            <a:normAutofit fontScale="77500" lnSpcReduction="20000"/>
          </a:bodyPr>
          <a:lstStyle/>
          <a:p>
            <a:endParaRPr lang="fr-FR" dirty="0"/>
          </a:p>
        </p:txBody>
      </p:sp>
      <p:sp>
        <p:nvSpPr>
          <p:cNvPr id="3" name="Espace réservé du texte 2">
            <a:extLst>
              <a:ext uri="{FF2B5EF4-FFF2-40B4-BE49-F238E27FC236}">
                <a16:creationId xmlns:a16="http://schemas.microsoft.com/office/drawing/2014/main" id="{8521641E-3717-644E-ADB5-07A1C7C044D9}"/>
              </a:ext>
            </a:extLst>
          </p:cNvPr>
          <p:cNvSpPr>
            <a:spLocks noGrp="1"/>
          </p:cNvSpPr>
          <p:nvPr>
            <p:ph type="body" sz="quarter" idx="11"/>
          </p:nvPr>
        </p:nvSpPr>
        <p:spPr>
          <a:xfrm>
            <a:off x="1603793" y="2016051"/>
            <a:ext cx="8862070" cy="756178"/>
          </a:xfrm>
        </p:spPr>
        <p:txBody>
          <a:bodyPr>
            <a:noAutofit/>
          </a:bodyPr>
          <a:lstStyle/>
          <a:p>
            <a:r>
              <a:rPr lang="fr-FR" sz="2400" dirty="0"/>
              <a:t>The </a:t>
            </a:r>
            <a:r>
              <a:rPr lang="fr-FR" sz="2400" dirty="0" err="1"/>
              <a:t>consequences</a:t>
            </a:r>
            <a:r>
              <a:rPr lang="fr-FR" sz="2400" dirty="0"/>
              <a:t> for the </a:t>
            </a:r>
            <a:r>
              <a:rPr lang="fr-FR" sz="2400" dirty="0" err="1"/>
              <a:t>professionalisation</a:t>
            </a:r>
            <a:r>
              <a:rPr lang="fr-FR" sz="2400" dirty="0"/>
              <a:t> of </a:t>
            </a:r>
            <a:r>
              <a:rPr lang="fr-FR" sz="2400" dirty="0" err="1"/>
              <a:t>teachers</a:t>
            </a:r>
            <a:r>
              <a:rPr lang="fr-FR" sz="2400" dirty="0"/>
              <a:t>’ training</a:t>
            </a:r>
          </a:p>
        </p:txBody>
      </p:sp>
      <p:sp>
        <p:nvSpPr>
          <p:cNvPr id="4" name="Espace réservé du texte 3">
            <a:extLst>
              <a:ext uri="{FF2B5EF4-FFF2-40B4-BE49-F238E27FC236}">
                <a16:creationId xmlns:a16="http://schemas.microsoft.com/office/drawing/2014/main" id="{E7AA4DDB-ECB3-7D4C-AF20-D1BE3B41249B}"/>
              </a:ext>
            </a:extLst>
          </p:cNvPr>
          <p:cNvSpPr>
            <a:spLocks noGrp="1"/>
          </p:cNvSpPr>
          <p:nvPr>
            <p:ph type="body" sz="quarter" idx="12"/>
          </p:nvPr>
        </p:nvSpPr>
        <p:spPr>
          <a:xfrm>
            <a:off x="1603793" y="3004457"/>
            <a:ext cx="11182850" cy="4238172"/>
          </a:xfrm>
        </p:spPr>
        <p:txBody>
          <a:bodyPr>
            <a:normAutofit lnSpcReduction="10000"/>
          </a:bodyPr>
          <a:lstStyle/>
          <a:p>
            <a:pPr marL="342900" indent="-342900">
              <a:buFont typeface="Arial" panose="020B0604020202020204" pitchFamily="34" charset="0"/>
              <a:buChar char="•"/>
            </a:pPr>
            <a:r>
              <a:rPr lang="fr-FR" sz="2400" dirty="0"/>
              <a:t>The </a:t>
            </a:r>
            <a:r>
              <a:rPr lang="fr-FR" sz="2400" dirty="0" err="1"/>
              <a:t>reflective</a:t>
            </a:r>
            <a:r>
              <a:rPr lang="fr-FR" sz="2400" dirty="0"/>
              <a:t> model</a:t>
            </a:r>
          </a:p>
          <a:p>
            <a:pPr marL="1213157" lvl="1" indent="-457200">
              <a:buFont typeface="Wingdings" panose="05000000000000000000" pitchFamily="2" charset="2"/>
              <a:buChar char="Ø"/>
            </a:pPr>
            <a:r>
              <a:rPr lang="fr-FR" sz="2400" dirty="0" err="1"/>
              <a:t>Reflexivity</a:t>
            </a:r>
            <a:r>
              <a:rPr lang="fr-FR" sz="2400" dirty="0"/>
              <a:t> and introspective </a:t>
            </a:r>
            <a:r>
              <a:rPr lang="fr-FR" sz="2400" dirty="0" err="1"/>
              <a:t>work</a:t>
            </a:r>
            <a:r>
              <a:rPr lang="fr-FR" sz="2400" dirty="0"/>
              <a:t> + </a:t>
            </a:r>
            <a:r>
              <a:rPr lang="fr-FR" sz="2400" dirty="0" err="1"/>
              <a:t>role</a:t>
            </a:r>
            <a:r>
              <a:rPr lang="fr-FR" sz="2400" dirty="0"/>
              <a:t> of </a:t>
            </a:r>
            <a:r>
              <a:rPr lang="fr-FR" sz="2400" dirty="0" err="1"/>
              <a:t>work</a:t>
            </a:r>
            <a:r>
              <a:rPr lang="fr-FR" sz="2400" dirty="0"/>
              <a:t> placements</a:t>
            </a:r>
          </a:p>
          <a:p>
            <a:pPr lvl="1" indent="0">
              <a:buNone/>
            </a:pPr>
            <a:endParaRPr lang="fr-FR" sz="2400" dirty="0">
              <a:solidFill>
                <a:srgbClr val="00B0F0"/>
              </a:solidFill>
            </a:endParaRPr>
          </a:p>
          <a:p>
            <a:pPr marL="342900" lvl="1" indent="-342900">
              <a:lnSpc>
                <a:spcPct val="100000"/>
              </a:lnSpc>
              <a:spcBef>
                <a:spcPts val="1102"/>
              </a:spcBef>
            </a:pPr>
            <a:r>
              <a:rPr lang="fr-FR" sz="2400" b="1" dirty="0">
                <a:solidFill>
                  <a:srgbClr val="193361"/>
                </a:solidFill>
                <a:latin typeface="Arial" panose="020B0604020202020204" pitchFamily="34" charset="0"/>
                <a:cs typeface="Arial" panose="020B0604020202020204" pitchFamily="34" charset="0"/>
              </a:rPr>
              <a:t>The </a:t>
            </a:r>
            <a:r>
              <a:rPr lang="fr-FR" sz="2400" b="1" dirty="0" err="1">
                <a:solidFill>
                  <a:srgbClr val="193361"/>
                </a:solidFill>
                <a:latin typeface="Arial" panose="020B0604020202020204" pitchFamily="34" charset="0"/>
                <a:cs typeface="Arial" panose="020B0604020202020204" pitchFamily="34" charset="0"/>
              </a:rPr>
              <a:t>role</a:t>
            </a:r>
            <a:r>
              <a:rPr lang="fr-FR" sz="2400" b="1" dirty="0">
                <a:solidFill>
                  <a:srgbClr val="193361"/>
                </a:solidFill>
                <a:latin typeface="Arial" panose="020B0604020202020204" pitchFamily="34" charset="0"/>
                <a:cs typeface="Arial" panose="020B0604020202020204" pitchFamily="34" charset="0"/>
              </a:rPr>
              <a:t> of </a:t>
            </a:r>
            <a:r>
              <a:rPr lang="fr-FR" sz="2400" b="1" dirty="0" err="1">
                <a:solidFill>
                  <a:srgbClr val="193361"/>
                </a:solidFill>
                <a:latin typeface="Arial" panose="020B0604020202020204" pitchFamily="34" charset="0"/>
                <a:cs typeface="Arial" panose="020B0604020202020204" pitchFamily="34" charset="0"/>
              </a:rPr>
              <a:t>research</a:t>
            </a:r>
            <a:endParaRPr lang="fr-FR" sz="2400" b="1" dirty="0">
              <a:solidFill>
                <a:srgbClr val="193361"/>
              </a:solidFill>
              <a:latin typeface="Arial" panose="020B0604020202020204" pitchFamily="34" charset="0"/>
              <a:cs typeface="Arial" panose="020B0604020202020204" pitchFamily="34" charset="0"/>
            </a:endParaRPr>
          </a:p>
          <a:p>
            <a:pPr marL="1213157" lvl="1" indent="-457200">
              <a:buFont typeface="Wingdings" panose="05000000000000000000" pitchFamily="2" charset="2"/>
              <a:buChar char="Ø"/>
            </a:pPr>
            <a:r>
              <a:rPr lang="fr-FR" sz="2400" dirty="0"/>
              <a:t>Action-</a:t>
            </a:r>
            <a:r>
              <a:rPr lang="fr-FR" sz="2400" dirty="0" err="1"/>
              <a:t>research</a:t>
            </a:r>
            <a:r>
              <a:rPr lang="fr-FR" sz="2400" dirty="0"/>
              <a:t> </a:t>
            </a:r>
            <a:r>
              <a:rPr lang="fr-FR" sz="2400" dirty="0" err="1"/>
              <a:t>projects</a:t>
            </a:r>
            <a:r>
              <a:rPr lang="fr-FR" sz="2400" dirty="0"/>
              <a:t> </a:t>
            </a:r>
            <a:r>
              <a:rPr lang="fr-FR" sz="2400" dirty="0" err="1"/>
              <a:t>encouraged</a:t>
            </a:r>
            <a:endParaRPr lang="fr-FR" sz="2400" dirty="0"/>
          </a:p>
          <a:p>
            <a:pPr lvl="1" indent="0">
              <a:lnSpc>
                <a:spcPct val="100000"/>
              </a:lnSpc>
              <a:buNone/>
            </a:pPr>
            <a:endParaRPr lang="fr-FR" sz="2400" dirty="0">
              <a:solidFill>
                <a:srgbClr val="00B0F0"/>
              </a:solidFill>
            </a:endParaRPr>
          </a:p>
          <a:p>
            <a:pPr marL="342900" lvl="1" indent="-342900">
              <a:lnSpc>
                <a:spcPct val="110000"/>
              </a:lnSpc>
              <a:spcBef>
                <a:spcPts val="1102"/>
              </a:spcBef>
            </a:pPr>
            <a:r>
              <a:rPr lang="fr-FR" sz="2400" b="1" dirty="0">
                <a:solidFill>
                  <a:srgbClr val="193361"/>
                </a:solidFill>
                <a:latin typeface="Arial" panose="020B0604020202020204" pitchFamily="34" charset="0"/>
                <a:cs typeface="Arial" panose="020B0604020202020204" pitchFamily="34" charset="0"/>
              </a:rPr>
              <a:t>The internationalisation of </a:t>
            </a:r>
            <a:r>
              <a:rPr lang="fr-FR" sz="2400" b="1" dirty="0" err="1">
                <a:solidFill>
                  <a:srgbClr val="193361"/>
                </a:solidFill>
                <a:latin typeface="Arial" panose="020B0604020202020204" pitchFamily="34" charset="0"/>
                <a:cs typeface="Arial" panose="020B0604020202020204" pitchFamily="34" charset="0"/>
              </a:rPr>
              <a:t>education</a:t>
            </a:r>
            <a:endParaRPr lang="fr-FR" sz="2400" b="1" dirty="0">
              <a:solidFill>
                <a:srgbClr val="193361"/>
              </a:solidFill>
              <a:latin typeface="Arial" panose="020B0604020202020204" pitchFamily="34" charset="0"/>
              <a:cs typeface="Arial" panose="020B0604020202020204" pitchFamily="34" charset="0"/>
            </a:endParaRPr>
          </a:p>
          <a:p>
            <a:pPr marL="961172" lvl="2" indent="-457200">
              <a:spcBef>
                <a:spcPts val="1102"/>
              </a:spcBef>
              <a:buFont typeface="Wingdings" panose="05000000000000000000" pitchFamily="2" charset="2"/>
              <a:buChar char="Ø"/>
            </a:pPr>
            <a:r>
              <a:rPr lang="fr-FR" sz="2400" dirty="0"/>
              <a:t>Positive impacts of  </a:t>
            </a:r>
            <a:r>
              <a:rPr lang="fr-FR" sz="2400" dirty="0" err="1"/>
              <a:t>teaching</a:t>
            </a:r>
            <a:r>
              <a:rPr lang="fr-FR" sz="2400" dirty="0"/>
              <a:t> </a:t>
            </a:r>
            <a:r>
              <a:rPr lang="fr-FR" sz="2400" dirty="0" err="1"/>
              <a:t>periods</a:t>
            </a:r>
            <a:r>
              <a:rPr lang="fr-FR" sz="2400" dirty="0"/>
              <a:t> </a:t>
            </a:r>
            <a:r>
              <a:rPr lang="fr-FR" sz="2400" dirty="0" err="1"/>
              <a:t>abroad</a:t>
            </a:r>
            <a:r>
              <a:rPr lang="fr-FR" sz="2400" dirty="0"/>
              <a:t> on </a:t>
            </a:r>
            <a:r>
              <a:rPr lang="fr-FR" sz="2400" dirty="0" err="1"/>
              <a:t>professional</a:t>
            </a:r>
            <a:r>
              <a:rPr lang="fr-FR" sz="2400" dirty="0"/>
              <a:t> &amp; </a:t>
            </a:r>
            <a:r>
              <a:rPr lang="fr-FR" sz="2400" dirty="0" err="1"/>
              <a:t>personal</a:t>
            </a:r>
            <a:r>
              <a:rPr lang="fr-FR" sz="2400" dirty="0"/>
              <a:t> </a:t>
            </a:r>
            <a:r>
              <a:rPr lang="fr-FR" sz="2400" dirty="0" err="1"/>
              <a:t>developments</a:t>
            </a:r>
            <a:br>
              <a:rPr lang="fr-FR" sz="2400" dirty="0"/>
            </a:br>
            <a:br>
              <a:rPr lang="fr-FR" sz="2400" dirty="0"/>
            </a:br>
            <a:r>
              <a:rPr lang="fr-FR" sz="2000" dirty="0"/>
              <a:t>Source  : </a:t>
            </a:r>
            <a:r>
              <a:rPr lang="fr-FR" sz="2000" dirty="0">
                <a:hlinkClick r:id="rId3"/>
              </a:rPr>
              <a:t>Formation des enseignants</a:t>
            </a:r>
            <a:r>
              <a:rPr lang="fr-FR" sz="2000" dirty="0"/>
              <a:t>/C. </a:t>
            </a:r>
            <a:r>
              <a:rPr lang="fr-FR" sz="2000" dirty="0" err="1"/>
              <a:t>Sarré</a:t>
            </a:r>
            <a:r>
              <a:rPr lang="fr-FR" sz="2000" dirty="0"/>
              <a:t>, </a:t>
            </a:r>
            <a:r>
              <a:rPr lang="fr-FR" sz="2000" dirty="0" err="1"/>
              <a:t>Cnesco</a:t>
            </a:r>
            <a:r>
              <a:rPr lang="fr-FR" sz="2000" dirty="0"/>
              <a:t>, 2019</a:t>
            </a:r>
            <a:endParaRPr lang="fr-FR" sz="2000" b="1" dirty="0">
              <a:solidFill>
                <a:srgbClr val="193361"/>
              </a:solidFill>
              <a:latin typeface="Arial" panose="020B0604020202020204" pitchFamily="34" charset="0"/>
              <a:cs typeface="Arial" panose="020B0604020202020204" pitchFamily="34" charset="0"/>
            </a:endParaRPr>
          </a:p>
          <a:p>
            <a:pPr marL="1098857" lvl="1" indent="-342900"/>
            <a:endParaRPr lang="fr-FR" dirty="0"/>
          </a:p>
          <a:p>
            <a:pPr marL="1098857" lvl="1" indent="-342900">
              <a:buFontTx/>
              <a:buChar char="-"/>
            </a:pPr>
            <a:endParaRPr lang="fr-FR" dirty="0"/>
          </a:p>
          <a:p>
            <a:endParaRPr lang="fr-FR" dirty="0"/>
          </a:p>
        </p:txBody>
      </p:sp>
    </p:spTree>
    <p:extLst>
      <p:ext uri="{BB962C8B-B14F-4D97-AF65-F5344CB8AC3E}">
        <p14:creationId xmlns:p14="http://schemas.microsoft.com/office/powerpoint/2010/main" val="5628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AE9F944-1B9B-2944-A243-82CE51778CFE}"/>
              </a:ext>
            </a:extLst>
          </p:cNvPr>
          <p:cNvSpPr txBox="1"/>
          <p:nvPr/>
        </p:nvSpPr>
        <p:spPr>
          <a:xfrm>
            <a:off x="2515013" y="2482816"/>
            <a:ext cx="8409749" cy="2594043"/>
          </a:xfrm>
          <a:prstGeom prst="rect">
            <a:avLst/>
          </a:prstGeom>
          <a:noFill/>
        </p:spPr>
        <p:txBody>
          <a:bodyPr wrap="square" rtlCol="0">
            <a:spAutoFit/>
          </a:bodyPr>
          <a:lstStyle/>
          <a:p>
            <a:pPr marL="471733" marR="6386" indent="-456568" algn="ctr">
              <a:lnSpc>
                <a:spcPct val="150000"/>
              </a:lnSpc>
              <a:spcBef>
                <a:spcPts val="113"/>
              </a:spcBef>
            </a:pPr>
            <a:r>
              <a:rPr lang="fr-FR" sz="1760" b="1" spc="13" dirty="0">
                <a:solidFill>
                  <a:srgbClr val="FFFFFF"/>
                </a:solidFill>
                <a:latin typeface="Arial"/>
                <a:cs typeface="Arial"/>
              </a:rPr>
              <a:t>FRANCE ÉDUCATION INTERNATIONAL</a:t>
            </a:r>
          </a:p>
          <a:p>
            <a:pPr marL="471733" marR="6386" indent="-456568" algn="ctr">
              <a:spcBef>
                <a:spcPts val="113"/>
              </a:spcBef>
            </a:pPr>
            <a:r>
              <a:rPr lang="fr-FR" sz="1760" spc="13" dirty="0">
                <a:solidFill>
                  <a:srgbClr val="FFFFFF"/>
                </a:solidFill>
                <a:latin typeface="Arial"/>
                <a:cs typeface="Arial"/>
              </a:rPr>
              <a:t>1, </a:t>
            </a:r>
            <a:r>
              <a:rPr lang="fr-FR" sz="1760" spc="19" dirty="0">
                <a:solidFill>
                  <a:srgbClr val="FFFFFF"/>
                </a:solidFill>
                <a:latin typeface="Arial"/>
                <a:cs typeface="Arial"/>
              </a:rPr>
              <a:t>avenue Léon</a:t>
            </a:r>
            <a:r>
              <a:rPr lang="fr-FR" sz="1760" spc="-113" dirty="0">
                <a:solidFill>
                  <a:srgbClr val="FFFFFF"/>
                </a:solidFill>
                <a:latin typeface="Arial"/>
                <a:cs typeface="Arial"/>
              </a:rPr>
              <a:t> </a:t>
            </a:r>
            <a:r>
              <a:rPr lang="fr-FR" sz="1760" spc="19" dirty="0" err="1">
                <a:solidFill>
                  <a:srgbClr val="FFFFFF"/>
                </a:solidFill>
                <a:latin typeface="Arial"/>
                <a:cs typeface="Arial"/>
              </a:rPr>
              <a:t>Journault</a:t>
            </a:r>
            <a:br>
              <a:rPr lang="fr-FR" sz="1760" spc="19" dirty="0">
                <a:solidFill>
                  <a:srgbClr val="FFFFFF"/>
                </a:solidFill>
                <a:latin typeface="Arial"/>
                <a:cs typeface="Arial"/>
              </a:rPr>
            </a:br>
            <a:r>
              <a:rPr lang="fr-FR" sz="1760" spc="19" dirty="0">
                <a:solidFill>
                  <a:srgbClr val="FFFFFF"/>
                </a:solidFill>
                <a:latin typeface="Arial"/>
                <a:cs typeface="Arial"/>
              </a:rPr>
              <a:t>92 310</a:t>
            </a:r>
            <a:r>
              <a:rPr lang="fr-FR" sz="1760" spc="-226" dirty="0">
                <a:solidFill>
                  <a:srgbClr val="FFFFFF"/>
                </a:solidFill>
                <a:latin typeface="Arial"/>
                <a:cs typeface="Arial"/>
              </a:rPr>
              <a:t> </a:t>
            </a:r>
            <a:r>
              <a:rPr lang="fr-FR" sz="1760" spc="19" dirty="0">
                <a:solidFill>
                  <a:srgbClr val="FFFFFF"/>
                </a:solidFill>
                <a:latin typeface="Arial"/>
                <a:cs typeface="Arial"/>
              </a:rPr>
              <a:t> Sèvres</a:t>
            </a:r>
          </a:p>
          <a:p>
            <a:pPr marL="471733" marR="6386" indent="-456568" algn="ctr">
              <a:spcBef>
                <a:spcPts val="113"/>
              </a:spcBef>
            </a:pPr>
            <a:endParaRPr lang="fr-FR" sz="1760" spc="19" dirty="0">
              <a:solidFill>
                <a:srgbClr val="FFFFFF"/>
              </a:solidFill>
              <a:latin typeface="Arial"/>
              <a:cs typeface="Arial"/>
            </a:endParaRPr>
          </a:p>
          <a:p>
            <a:pPr marL="15964" algn="ctr">
              <a:lnSpc>
                <a:spcPct val="150000"/>
              </a:lnSpc>
              <a:spcBef>
                <a:spcPts val="170"/>
              </a:spcBef>
            </a:pPr>
            <a:r>
              <a:rPr lang="fr-FR" sz="1760" b="1" spc="25" dirty="0">
                <a:solidFill>
                  <a:srgbClr val="FFFFFF"/>
                </a:solidFill>
                <a:latin typeface="Arial"/>
                <a:cs typeface="Arial"/>
              </a:rPr>
              <a:t>CENTRE </a:t>
            </a:r>
            <a:r>
              <a:rPr lang="fr-FR" sz="1760" b="1" spc="19" dirty="0">
                <a:solidFill>
                  <a:srgbClr val="FFFFFF"/>
                </a:solidFill>
                <a:latin typeface="Arial"/>
                <a:cs typeface="Arial"/>
              </a:rPr>
              <a:t>LOCAL </a:t>
            </a:r>
            <a:r>
              <a:rPr lang="fr-FR" sz="1760" b="1" spc="25" dirty="0">
                <a:solidFill>
                  <a:srgbClr val="FFFFFF"/>
                </a:solidFill>
                <a:latin typeface="Arial"/>
                <a:cs typeface="Arial"/>
              </a:rPr>
              <a:t>À </a:t>
            </a:r>
            <a:r>
              <a:rPr lang="fr-FR" sz="1760" b="1" spc="19" dirty="0">
                <a:solidFill>
                  <a:srgbClr val="FFFFFF"/>
                </a:solidFill>
                <a:latin typeface="Arial"/>
                <a:cs typeface="Arial"/>
              </a:rPr>
              <a:t>LA RÉUNION</a:t>
            </a:r>
            <a:r>
              <a:rPr lang="fr-FR" sz="1760" b="1" spc="-214" dirty="0">
                <a:solidFill>
                  <a:srgbClr val="FFFFFF"/>
                </a:solidFill>
                <a:latin typeface="Arial"/>
                <a:cs typeface="Arial"/>
              </a:rPr>
              <a:t> </a:t>
            </a:r>
            <a:endParaRPr lang="fr-FR" sz="1760" b="1" dirty="0">
              <a:latin typeface="Arial"/>
              <a:cs typeface="Arial"/>
            </a:endParaRPr>
          </a:p>
          <a:p>
            <a:pPr marL="302516" marR="292938" indent="238660" algn="ctr"/>
            <a:r>
              <a:rPr lang="fr-FR" sz="1760" spc="19" dirty="0">
                <a:solidFill>
                  <a:srgbClr val="FFFFFF"/>
                </a:solidFill>
                <a:latin typeface="Arial"/>
                <a:cs typeface="Arial"/>
              </a:rPr>
              <a:t>Campus </a:t>
            </a:r>
            <a:r>
              <a:rPr lang="fr-FR" sz="1760" spc="6" dirty="0">
                <a:solidFill>
                  <a:srgbClr val="FFFFFF"/>
                </a:solidFill>
                <a:latin typeface="Arial"/>
                <a:cs typeface="Arial"/>
              </a:rPr>
              <a:t>universitaire - </a:t>
            </a:r>
            <a:r>
              <a:rPr lang="fr-FR" sz="1760" spc="-13" dirty="0">
                <a:solidFill>
                  <a:srgbClr val="FFFFFF"/>
                </a:solidFill>
                <a:latin typeface="Arial"/>
                <a:cs typeface="Arial"/>
              </a:rPr>
              <a:t>117, </a:t>
            </a:r>
            <a:r>
              <a:rPr lang="fr-FR" sz="1760" spc="19" dirty="0">
                <a:solidFill>
                  <a:srgbClr val="FFFFFF"/>
                </a:solidFill>
                <a:latin typeface="Arial"/>
                <a:cs typeface="Arial"/>
              </a:rPr>
              <a:t>rue du </a:t>
            </a:r>
            <a:r>
              <a:rPr lang="fr-FR" sz="1760" spc="13" dirty="0">
                <a:solidFill>
                  <a:srgbClr val="FFFFFF"/>
                </a:solidFill>
                <a:latin typeface="Arial"/>
                <a:cs typeface="Arial"/>
              </a:rPr>
              <a:t>général</a:t>
            </a:r>
            <a:r>
              <a:rPr lang="fr-FR" sz="1760" spc="-107" dirty="0">
                <a:solidFill>
                  <a:srgbClr val="FFFFFF"/>
                </a:solidFill>
                <a:latin typeface="Arial"/>
                <a:cs typeface="Arial"/>
              </a:rPr>
              <a:t> </a:t>
            </a:r>
            <a:r>
              <a:rPr lang="fr-FR" sz="1760" spc="13" dirty="0">
                <a:solidFill>
                  <a:srgbClr val="FFFFFF"/>
                </a:solidFill>
                <a:latin typeface="Arial"/>
                <a:cs typeface="Arial"/>
              </a:rPr>
              <a:t>Ailleret</a:t>
            </a:r>
            <a:br>
              <a:rPr lang="fr-FR" sz="1760" spc="13" dirty="0">
                <a:solidFill>
                  <a:srgbClr val="FFFFFF"/>
                </a:solidFill>
                <a:latin typeface="Arial"/>
                <a:cs typeface="Arial"/>
              </a:rPr>
            </a:br>
            <a:r>
              <a:rPr lang="fr-FR" sz="1760" spc="19" dirty="0">
                <a:solidFill>
                  <a:srgbClr val="FFFFFF"/>
                </a:solidFill>
                <a:latin typeface="Arial"/>
                <a:cs typeface="Arial"/>
              </a:rPr>
              <a:t>97</a:t>
            </a:r>
            <a:r>
              <a:rPr lang="fr-FR" sz="1760" spc="-270" dirty="0">
                <a:solidFill>
                  <a:srgbClr val="FFFFFF"/>
                </a:solidFill>
                <a:latin typeface="Arial"/>
                <a:cs typeface="Arial"/>
              </a:rPr>
              <a:t> </a:t>
            </a:r>
            <a:r>
              <a:rPr lang="fr-FR" sz="1760" spc="19" dirty="0">
                <a:solidFill>
                  <a:srgbClr val="FFFFFF"/>
                </a:solidFill>
                <a:latin typeface="Arial"/>
                <a:cs typeface="Arial"/>
              </a:rPr>
              <a:t>430 Le </a:t>
            </a:r>
            <a:r>
              <a:rPr lang="fr-FR" sz="1760" spc="-6" dirty="0">
                <a:solidFill>
                  <a:srgbClr val="FFFFFF"/>
                </a:solidFill>
                <a:latin typeface="Arial"/>
                <a:cs typeface="Arial"/>
              </a:rPr>
              <a:t>Tampon</a:t>
            </a:r>
            <a:endParaRPr lang="fr-FR" sz="1760" dirty="0">
              <a:latin typeface="Arial"/>
              <a:cs typeface="Arial"/>
            </a:endParaRPr>
          </a:p>
          <a:p>
            <a:pPr marL="471733" marR="6386" indent="-456568" algn="ctr">
              <a:spcBef>
                <a:spcPts val="113"/>
              </a:spcBef>
            </a:pPr>
            <a:endParaRPr lang="fr-FR" sz="1760" dirty="0">
              <a:latin typeface="Arial"/>
              <a:cs typeface="Arial"/>
            </a:endParaRPr>
          </a:p>
        </p:txBody>
      </p:sp>
    </p:spTree>
    <p:extLst>
      <p:ext uri="{BB962C8B-B14F-4D97-AF65-F5344CB8AC3E}">
        <p14:creationId xmlns:p14="http://schemas.microsoft.com/office/powerpoint/2010/main" val="5105653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1c409145-8dc3-4c9f-84c3-ac0c1c7fbc5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CA90D7748A824FB436E4F30299B061" ma:contentTypeVersion="6" ma:contentTypeDescription="Crée un document." ma:contentTypeScope="" ma:versionID="f9550fa9bc0de1ceb038de6e80b23557">
  <xsd:schema xmlns:xsd="http://www.w3.org/2001/XMLSchema" xmlns:xs="http://www.w3.org/2001/XMLSchema" xmlns:p="http://schemas.microsoft.com/office/2006/metadata/properties" xmlns:ns1="http://schemas.microsoft.com/sharepoint/v3" xmlns:ns2="b65793a2-6023-497f-9b97-e7c478cde489" xmlns:ns3="1c409145-8dc3-4c9f-84c3-ac0c1c7fbc56" targetNamespace="http://schemas.microsoft.com/office/2006/metadata/properties" ma:root="true" ma:fieldsID="0cc07a7d187f55a1d5893d05239a6614" ns1:_="" ns2:_="" ns3:_="">
    <xsd:import namespace="http://schemas.microsoft.com/sharepoint/v3"/>
    <xsd:import namespace="b65793a2-6023-497f-9b97-e7c478cde489"/>
    <xsd:import namespace="1c409145-8dc3-4c9f-84c3-ac0c1c7fbc5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5793a2-6023-497f-9b97-e7c478cde4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409145-8dc3-4c9f-84c3-ac0c1c7fbc56"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8FB9A-73EA-4DB6-A8D1-F380104BA89B}">
  <ds:schemaRefs>
    <ds:schemaRef ds:uri="http://schemas.microsoft.com/office/2006/metadata/properties"/>
    <ds:schemaRef ds:uri="http://schemas.microsoft.com/office/infopath/2007/PartnerControls"/>
    <ds:schemaRef ds:uri="http://schemas.microsoft.com/sharepoint/v3"/>
    <ds:schemaRef ds:uri="1c409145-8dc3-4c9f-84c3-ac0c1c7fbc56"/>
  </ds:schemaRefs>
</ds:datastoreItem>
</file>

<file path=customXml/itemProps2.xml><?xml version="1.0" encoding="utf-8"?>
<ds:datastoreItem xmlns:ds="http://schemas.openxmlformats.org/officeDocument/2006/customXml" ds:itemID="{6B83C5C7-6B15-4193-A614-F918C8911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5793a2-6023-497f-9b97-e7c478cde489"/>
    <ds:schemaRef ds:uri="1c409145-8dc3-4c9f-84c3-ac0c1c7fb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7E4DF7-23C3-4047-9241-C97DF7F8E0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2677</TotalTime>
  <Words>216</Words>
  <Application>Microsoft Office PowerPoint</Application>
  <PresentationFormat>Personnalisé</PresentationFormat>
  <Paragraphs>43</Paragraphs>
  <Slides>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Arial Unicode MS</vt:lpstr>
      <vt:lpstr>Calibri</vt:lpstr>
      <vt:lpstr>Calibri Light</vt:lpstr>
      <vt:lpstr>Hiragino Sans W3</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Chantal Chiem</dc:creator>
  <cp:lastModifiedBy>Latour, Marion</cp:lastModifiedBy>
  <cp:revision>105</cp:revision>
  <dcterms:created xsi:type="dcterms:W3CDTF">2019-10-08T14:24:33Z</dcterms:created>
  <dcterms:modified xsi:type="dcterms:W3CDTF">2024-06-10T06:10:40Z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0x010100AFCA90D7748A824FB436E4F30299B061</vt:lpwstr>
  </property>
  <property fmtid="{D5CDD505-2E9C-101B-9397-08002B2CF9AE}" pid="3" name="Order">
    <vt:r8>2889100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