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2" r:id="rId4"/>
  </p:sldMasterIdLst>
  <p:notesMasterIdLst>
    <p:notesMasterId r:id="rId20"/>
  </p:notesMasterIdLst>
  <p:handoutMasterIdLst>
    <p:handoutMasterId r:id="rId21"/>
  </p:handoutMasterIdLst>
  <p:sldIdLst>
    <p:sldId id="256" r:id="rId5"/>
    <p:sldId id="270" r:id="rId6"/>
    <p:sldId id="268" r:id="rId7"/>
    <p:sldId id="269" r:id="rId8"/>
    <p:sldId id="271" r:id="rId9"/>
    <p:sldId id="257" r:id="rId10"/>
    <p:sldId id="258" r:id="rId11"/>
    <p:sldId id="259" r:id="rId12"/>
    <p:sldId id="261" r:id="rId13"/>
    <p:sldId id="262" r:id="rId14"/>
    <p:sldId id="263" r:id="rId15"/>
    <p:sldId id="264" r:id="rId16"/>
    <p:sldId id="265" r:id="rId17"/>
    <p:sldId id="266" r:id="rId18"/>
    <p:sldId id="267" r:id="rId19"/>
  </p:sldIdLst>
  <p:sldSz cx="9144000" cy="5143500" type="screen16x9"/>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8C2BE"/>
    <a:srgbClr val="A396A3"/>
    <a:srgbClr val="D7786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39E2DA-AE98-4FC7-8B7C-EFF62C222AF6}" v="8" dt="2022-01-10T12:12:20.054"/>
    <p1510:client id="{B8272A3B-FF4B-4236-921C-F87C873C797A}" v="206" dt="2022-01-10T14:36:12.986"/>
    <p1510:client id="{E4CF963F-43FD-4657-A270-0701925FE912}" v="2" dt="2022-01-11T11:48:33.100"/>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780" y="64"/>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b-NO">
              <a:latin typeface="Source Sans Pro" charset="0"/>
              <a:ea typeface="Source Sans Pro" charset="0"/>
              <a:cs typeface="Source Sans Pro" charset="0"/>
            </a:endParaRPr>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DF15ACB-6D39-BD4E-B219-F3F80F4D5658}" type="datetimeFigureOut">
              <a:rPr lang="nb-NO" smtClean="0">
                <a:latin typeface="Source Sans Pro" charset="0"/>
                <a:ea typeface="Source Sans Pro" charset="0"/>
                <a:cs typeface="Source Sans Pro" charset="0"/>
              </a:rPr>
              <a:t>11.01.2022</a:t>
            </a:fld>
            <a:endParaRPr lang="nb-NO">
              <a:latin typeface="Source Sans Pro" charset="0"/>
              <a:ea typeface="Source Sans Pro" charset="0"/>
              <a:cs typeface="Source Sans Pro" charset="0"/>
            </a:endParaRPr>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b-NO">
              <a:latin typeface="Source Sans Pro" charset="0"/>
              <a:ea typeface="Source Sans Pro" charset="0"/>
              <a:cs typeface="Source Sans Pro" charset="0"/>
            </a:endParaRPr>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753D036-F3E9-EE46-9B35-EC7759C2F543}" type="slidenum">
              <a:rPr lang="nb-NO" smtClean="0">
                <a:latin typeface="Source Sans Pro" charset="0"/>
                <a:ea typeface="Source Sans Pro" charset="0"/>
                <a:cs typeface="Source Sans Pro" charset="0"/>
              </a:rPr>
              <a:t>‹#›</a:t>
            </a:fld>
            <a:endParaRPr lang="nb-NO">
              <a:latin typeface="Source Sans Pro" charset="0"/>
              <a:ea typeface="Source Sans Pro" charset="0"/>
              <a:cs typeface="Source Sans Pro" charset="0"/>
            </a:endParaRPr>
          </a:p>
        </p:txBody>
      </p:sp>
    </p:spTree>
    <p:extLst>
      <p:ext uri="{BB962C8B-B14F-4D97-AF65-F5344CB8AC3E}">
        <p14:creationId xmlns:p14="http://schemas.microsoft.com/office/powerpoint/2010/main" val="363615457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Source Sans Pro" charset="0"/>
                <a:ea typeface="Source Sans Pro" charset="0"/>
                <a:cs typeface="Source Sans Pro" charset="0"/>
              </a:defRPr>
            </a:lvl1pPr>
          </a:lstStyle>
          <a:p>
            <a:endParaRPr lang="nb-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Source Sans Pro" charset="0"/>
                <a:ea typeface="Source Sans Pro" charset="0"/>
                <a:cs typeface="Source Sans Pro" charset="0"/>
              </a:defRPr>
            </a:lvl1pPr>
          </a:lstStyle>
          <a:p>
            <a:fld id="{69444867-3A3C-8F4F-AA72-C1B9EB729F72}" type="datetimeFigureOut">
              <a:rPr lang="nb-NO" smtClean="0"/>
              <a:pPr/>
              <a:t>11.01.2022</a:t>
            </a:fld>
            <a:endParaRPr lang="nb-NO"/>
          </a:p>
        </p:txBody>
      </p:sp>
      <p:sp>
        <p:nvSpPr>
          <p:cNvPr id="4" name="Plassholder for lysbilde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Source Sans Pro" charset="0"/>
                <a:ea typeface="Source Sans Pro" charset="0"/>
                <a:cs typeface="Source Sans Pro" charset="0"/>
              </a:defRPr>
            </a:lvl1pPr>
          </a:lstStyle>
          <a:p>
            <a:endParaRPr lang="nb-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Source Sans Pro" charset="0"/>
                <a:ea typeface="Source Sans Pro" charset="0"/>
                <a:cs typeface="Source Sans Pro" charset="0"/>
              </a:defRPr>
            </a:lvl1pPr>
          </a:lstStyle>
          <a:p>
            <a:fld id="{F45C457E-F630-C147-B67D-734B6B1CD9DE}" type="slidenum">
              <a:rPr lang="nb-NO" smtClean="0"/>
              <a:pPr/>
              <a:t>‹#›</a:t>
            </a:fld>
            <a:endParaRPr lang="nb-NO"/>
          </a:p>
        </p:txBody>
      </p:sp>
    </p:spTree>
    <p:extLst>
      <p:ext uri="{BB962C8B-B14F-4D97-AF65-F5344CB8AC3E}">
        <p14:creationId xmlns:p14="http://schemas.microsoft.com/office/powerpoint/2010/main" val="167308156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Source Sans Pro" charset="0"/>
        <a:ea typeface="Source Sans Pro" charset="0"/>
        <a:cs typeface="Source Sans Pro" charset="0"/>
      </a:defRPr>
    </a:lvl1pPr>
    <a:lvl2pPr marL="457200" algn="l" defTabSz="457200" rtl="0" eaLnBrk="1" latinLnBrk="0" hangingPunct="1">
      <a:defRPr sz="1200" kern="1200">
        <a:solidFill>
          <a:schemeClr val="tx1"/>
        </a:solidFill>
        <a:latin typeface="Source Sans Pro" charset="0"/>
        <a:ea typeface="Source Sans Pro" charset="0"/>
        <a:cs typeface="Source Sans Pro" charset="0"/>
      </a:defRPr>
    </a:lvl2pPr>
    <a:lvl3pPr marL="914400" algn="l" defTabSz="457200" rtl="0" eaLnBrk="1" latinLnBrk="0" hangingPunct="1">
      <a:defRPr sz="1200" kern="1200">
        <a:solidFill>
          <a:schemeClr val="tx1"/>
        </a:solidFill>
        <a:latin typeface="Source Sans Pro" charset="0"/>
        <a:ea typeface="Source Sans Pro" charset="0"/>
        <a:cs typeface="Source Sans Pro" charset="0"/>
      </a:defRPr>
    </a:lvl3pPr>
    <a:lvl4pPr marL="1371600" algn="l" defTabSz="457200" rtl="0" eaLnBrk="1" latinLnBrk="0" hangingPunct="1">
      <a:defRPr sz="1200" kern="1200">
        <a:solidFill>
          <a:schemeClr val="tx1"/>
        </a:solidFill>
        <a:latin typeface="Source Sans Pro" charset="0"/>
        <a:ea typeface="Source Sans Pro" charset="0"/>
        <a:cs typeface="Source Sans Pro" charset="0"/>
      </a:defRPr>
    </a:lvl4pPr>
    <a:lvl5pPr marL="1828800" algn="l" defTabSz="457200" rtl="0" eaLnBrk="1" latinLnBrk="0" hangingPunct="1">
      <a:defRPr sz="1200" kern="1200">
        <a:solidFill>
          <a:schemeClr val="tx1"/>
        </a:solidFill>
        <a:latin typeface="Source Sans Pro" charset="0"/>
        <a:ea typeface="Source Sans Pro" charset="0"/>
        <a:cs typeface="Source Sans Pro"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latin typeface="Source Sans Pro" charset="0"/>
              <a:ea typeface="Source Sans Pro" charset="0"/>
              <a:cs typeface="Source Sans Pro" charset="0"/>
            </a:endParaRPr>
          </a:p>
        </p:txBody>
      </p:sp>
      <p:sp>
        <p:nvSpPr>
          <p:cNvPr id="4" name="Plassholder for lysbildenummer 3"/>
          <p:cNvSpPr>
            <a:spLocks noGrp="1"/>
          </p:cNvSpPr>
          <p:nvPr>
            <p:ph type="sldNum" sz="quarter" idx="10"/>
          </p:nvPr>
        </p:nvSpPr>
        <p:spPr/>
        <p:txBody>
          <a:bodyPr/>
          <a:lstStyle/>
          <a:p>
            <a:fld id="{F45C457E-F630-C147-B67D-734B6B1CD9DE}" type="slidenum">
              <a:rPr lang="nb-NO" smtClean="0">
                <a:latin typeface="Source Sans Pro" charset="0"/>
                <a:ea typeface="Source Sans Pro" charset="0"/>
                <a:cs typeface="Source Sans Pro" charset="0"/>
              </a:rPr>
              <a:t>1</a:t>
            </a:fld>
            <a:endParaRPr lang="nb-NO">
              <a:latin typeface="Source Sans Pro" charset="0"/>
              <a:ea typeface="Source Sans Pro" charset="0"/>
              <a:cs typeface="Source Sans Pro" charset="0"/>
            </a:endParaRPr>
          </a:p>
        </p:txBody>
      </p:sp>
    </p:spTree>
    <p:extLst>
      <p:ext uri="{BB962C8B-B14F-4D97-AF65-F5344CB8AC3E}">
        <p14:creationId xmlns:p14="http://schemas.microsoft.com/office/powerpoint/2010/main" val="208534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8.png"/><Relationship Id="rId4" Type="http://schemas.openxmlformats.org/officeDocument/2006/relationships/image" Target="../media/image6.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69D97299-2ACC-2246-9998-AAC0BBB7B871}" type="datetime1">
              <a:rPr lang="nb-NO" smtClean="0"/>
              <a:t>11.01.2022</a:t>
            </a:fld>
            <a:endParaRPr lang="nb-NO"/>
          </a:p>
        </p:txBody>
      </p:sp>
      <p:sp>
        <p:nvSpPr>
          <p:cNvPr id="8" name="Plassholder for bunntekst 7"/>
          <p:cNvSpPr>
            <a:spLocks noGrp="1"/>
          </p:cNvSpPr>
          <p:nvPr>
            <p:ph type="ftr" sz="quarter" idx="11"/>
          </p:nvPr>
        </p:nvSpPr>
        <p:spPr/>
        <p:txBody>
          <a:bodyPr/>
          <a:lstStyle/>
          <a:p>
            <a:r>
              <a:rPr lang="nb-NO"/>
              <a:t>Fornavn Etternavn | Avdelingsnavn</a:t>
            </a:r>
          </a:p>
        </p:txBody>
      </p:sp>
      <p:sp>
        <p:nvSpPr>
          <p:cNvPr id="9" name="Plassholder for lysbildenummer 8"/>
          <p:cNvSpPr>
            <a:spLocks noGrp="1"/>
          </p:cNvSpPr>
          <p:nvPr>
            <p:ph type="sldNum" sz="quarter" idx="12"/>
          </p:nvPr>
        </p:nvSpPr>
        <p:spPr/>
        <p:txBody>
          <a:bodyPr/>
          <a:lstStyle/>
          <a:p>
            <a:fld id="{28ECCE09-4EB9-D24E-99A2-F5BDA1BD657E}" type="slidenum">
              <a:rPr lang="nb-NO" smtClean="0"/>
              <a:pPr/>
              <a:t>‹#›</a:t>
            </a:fld>
            <a:endParaRPr lang="nb-NO"/>
          </a:p>
        </p:txBody>
      </p:sp>
    </p:spTree>
    <p:extLst>
      <p:ext uri="{BB962C8B-B14F-4D97-AF65-F5344CB8AC3E}">
        <p14:creationId xmlns:p14="http://schemas.microsoft.com/office/powerpoint/2010/main" val="40385232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2_Kapittelside 1-Blaa">
    <p:bg>
      <p:bgPr>
        <a:solidFill>
          <a:srgbClr val="A396A3"/>
        </a:solidFill>
        <a:effectLst/>
      </p:bgPr>
    </p:bg>
    <p:spTree>
      <p:nvGrpSpPr>
        <p:cNvPr id="1" name=""/>
        <p:cNvGrpSpPr/>
        <p:nvPr/>
      </p:nvGrpSpPr>
      <p:grpSpPr>
        <a:xfrm>
          <a:off x="0" y="0"/>
          <a:ext cx="0" cy="0"/>
          <a:chOff x="0" y="0"/>
          <a:chExt cx="0" cy="0"/>
        </a:xfrm>
      </p:grpSpPr>
      <p:pic>
        <p:nvPicPr>
          <p:cNvPr id="9" name="Bil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rgbClr val="FFFFFF"/>
                </a:solidFill>
              </a:defRPr>
            </a:lvl1pPr>
          </a:lstStyle>
          <a:p>
            <a:r>
              <a:rPr lang="nb-NO"/>
              <a:t>KLIKK FOR Å REDIGERE TITTELSTIL</a:t>
            </a:r>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2" name="Plassholder for dato 1"/>
          <p:cNvSpPr>
            <a:spLocks noGrp="1"/>
          </p:cNvSpPr>
          <p:nvPr>
            <p:ph type="dt" sz="half" idx="10"/>
          </p:nvPr>
        </p:nvSpPr>
        <p:spPr/>
        <p:txBody>
          <a:bodyPr/>
          <a:lstStyle>
            <a:lvl1pPr>
              <a:defRPr>
                <a:solidFill>
                  <a:srgbClr val="FFFFFF"/>
                </a:solidFill>
              </a:defRPr>
            </a:lvl1pPr>
          </a:lstStyle>
          <a:p>
            <a:fld id="{6EE9DC53-2898-304E-8D88-1BB22CAC7760}" type="datetime1">
              <a:rPr lang="nb-NO" smtClean="0"/>
              <a:t>11.01.2022</a:t>
            </a:fld>
            <a:endParaRPr lang="nb-NO"/>
          </a:p>
        </p:txBody>
      </p:sp>
      <p:sp>
        <p:nvSpPr>
          <p:cNvPr id="3" name="Plassholder for bunntekst 2"/>
          <p:cNvSpPr>
            <a:spLocks noGrp="1"/>
          </p:cNvSpPr>
          <p:nvPr>
            <p:ph type="ftr" sz="quarter" idx="11"/>
          </p:nvPr>
        </p:nvSpPr>
        <p:spPr/>
        <p:txBody>
          <a:bodyPr/>
          <a:lstStyle>
            <a:lvl1pPr>
              <a:defRPr>
                <a:solidFill>
                  <a:srgbClr val="FFFFFF"/>
                </a:solidFill>
              </a:defRPr>
            </a:lvl1pPr>
          </a:lstStyle>
          <a:p>
            <a:r>
              <a:rPr lang="nb-NO"/>
              <a:t>Fornavn Etternavn | Avdelingsnavn</a:t>
            </a:r>
          </a:p>
        </p:txBody>
      </p:sp>
      <p:sp>
        <p:nvSpPr>
          <p:cNvPr id="8" name="Plassholder for lysbildenummer 7"/>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3_Kapittelside 1-Blaa">
    <p:bg>
      <p:bgPr>
        <a:solidFill>
          <a:srgbClr val="C8C2BE"/>
        </a:solidFill>
        <a:effectLst/>
      </p:bgPr>
    </p:bg>
    <p:spTree>
      <p:nvGrpSpPr>
        <p:cNvPr id="1" name=""/>
        <p:cNvGrpSpPr/>
        <p:nvPr/>
      </p:nvGrpSpPr>
      <p:grpSpPr>
        <a:xfrm>
          <a:off x="0" y="0"/>
          <a:ext cx="0" cy="0"/>
          <a:chOff x="0" y="0"/>
          <a:chExt cx="0" cy="0"/>
        </a:xfrm>
      </p:grpSpPr>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chemeClr val="bg1"/>
                </a:solidFill>
              </a:defRPr>
            </a:lvl1pPr>
          </a:lstStyle>
          <a:p>
            <a:r>
              <a:rPr lang="nb-NO"/>
              <a:t>KLIKK FOR Å REDIGERE TITTELSTIL</a:t>
            </a:r>
          </a:p>
        </p:txBody>
      </p:sp>
      <p:sp>
        <p:nvSpPr>
          <p:cNvPr id="2" name="Plassholder for dato 1"/>
          <p:cNvSpPr>
            <a:spLocks noGrp="1"/>
          </p:cNvSpPr>
          <p:nvPr>
            <p:ph type="dt" sz="half" idx="10"/>
          </p:nvPr>
        </p:nvSpPr>
        <p:spPr/>
        <p:txBody>
          <a:bodyPr/>
          <a:lstStyle>
            <a:lvl1pPr>
              <a:defRPr>
                <a:solidFill>
                  <a:schemeClr val="bg1"/>
                </a:solidFill>
              </a:defRPr>
            </a:lvl1pPr>
          </a:lstStyle>
          <a:p>
            <a:fld id="{6EE9DC53-2898-304E-8D88-1BB22CAC7760}" type="datetime1">
              <a:rPr lang="nb-NO" smtClean="0"/>
              <a:pPr/>
              <a:t>11.01.2022</a:t>
            </a:fld>
            <a:endParaRPr lang="nb-NO"/>
          </a:p>
        </p:txBody>
      </p:sp>
      <p:sp>
        <p:nvSpPr>
          <p:cNvPr id="3" name="Plassholder for bunntekst 2"/>
          <p:cNvSpPr>
            <a:spLocks noGrp="1"/>
          </p:cNvSpPr>
          <p:nvPr>
            <p:ph type="ftr" sz="quarter" idx="11"/>
          </p:nvPr>
        </p:nvSpPr>
        <p:spPr/>
        <p:txBody>
          <a:bodyPr/>
          <a:lstStyle>
            <a:lvl1pPr>
              <a:defRPr>
                <a:solidFill>
                  <a:schemeClr val="bg1"/>
                </a:solidFill>
              </a:defRPr>
            </a:lvl1pPr>
          </a:lstStyle>
          <a:p>
            <a:r>
              <a:rPr lang="nb-NO"/>
              <a:t>Fornavn Etternavn | Avdelingsnavn</a:t>
            </a:r>
          </a:p>
        </p:txBody>
      </p:sp>
      <p:sp>
        <p:nvSpPr>
          <p:cNvPr id="8" name="Plassholder for lysbildenummer 7"/>
          <p:cNvSpPr>
            <a:spLocks noGrp="1"/>
          </p:cNvSpPr>
          <p:nvPr>
            <p:ph type="sldNum" sz="quarter" idx="12"/>
          </p:nvPr>
        </p:nvSpPr>
        <p:spPr/>
        <p:txBody>
          <a:bodyPr/>
          <a:lstStyle>
            <a:lvl1pPr>
              <a:defRPr>
                <a:solidFill>
                  <a:schemeClr val="bg1"/>
                </a:solidFill>
              </a:defRPr>
            </a:lvl1pPr>
          </a:lstStyle>
          <a:p>
            <a:fld id="{28ECCE09-4EB9-D24E-99A2-F5BDA1BD657E}" type="slidenum">
              <a:rPr lang="nb-NO" smtClean="0"/>
              <a:pPr/>
              <a:t>‹#›</a:t>
            </a:fld>
            <a:endParaRPr lang="nb-NO"/>
          </a:p>
        </p:txBody>
      </p:sp>
      <p:pic>
        <p:nvPicPr>
          <p:cNvPr id="12" name="Bild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7782" y="36589"/>
            <a:ext cx="2643744" cy="729201"/>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pittelside 1-Hexag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Plassholder for tittel 1"/>
          <p:cNvSpPr>
            <a:spLocks noGrp="1"/>
          </p:cNvSpPr>
          <p:nvPr>
            <p:ph type="title" hasCustomPrompt="1"/>
          </p:nvPr>
        </p:nvSpPr>
        <p:spPr>
          <a:xfrm>
            <a:off x="1510632" y="762000"/>
            <a:ext cx="6075947" cy="1998578"/>
          </a:xfrm>
          <a:prstGeom prst="rect">
            <a:avLst/>
          </a:prstGeom>
        </p:spPr>
        <p:txBody>
          <a:bodyPr vert="horz" lIns="91440" tIns="45720" rIns="91440" bIns="45720" rtlCol="0" anchor="ctr">
            <a:normAutofit/>
          </a:bodyPr>
          <a:lstStyle>
            <a:lvl1pPr algn="ctr">
              <a:defRPr sz="4000"/>
            </a:lvl1pPr>
          </a:lstStyle>
          <a:p>
            <a:r>
              <a:rPr lang="nb-NO"/>
              <a:t>KLIKK FOR Å REDIGERE TITTELSTIL</a:t>
            </a:r>
          </a:p>
        </p:txBody>
      </p:sp>
    </p:spTree>
    <p:extLst>
      <p:ext uri="{BB962C8B-B14F-4D97-AF65-F5344CB8AC3E}">
        <p14:creationId xmlns:p14="http://schemas.microsoft.com/office/powerpoint/2010/main" val="343905043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457200" y="1200151"/>
            <a:ext cx="4038600" cy="339447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648200" y="1200151"/>
            <a:ext cx="4038600" cy="339447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p>
        </p:txBody>
      </p:sp>
      <p:sp>
        <p:nvSpPr>
          <p:cNvPr id="8" name="Plassholder for dato 7"/>
          <p:cNvSpPr>
            <a:spLocks noGrp="1"/>
          </p:cNvSpPr>
          <p:nvPr>
            <p:ph type="dt" sz="half" idx="10"/>
          </p:nvPr>
        </p:nvSpPr>
        <p:spPr/>
        <p:txBody>
          <a:bodyPr/>
          <a:lstStyle/>
          <a:p>
            <a:fld id="{9BD46D0C-2F8A-B642-A138-BA59C775D20D}" type="datetime1">
              <a:rPr lang="nb-NO" smtClean="0"/>
              <a:t>11.01.2022</a:t>
            </a:fld>
            <a:endParaRPr lang="nb-NO"/>
          </a:p>
        </p:txBody>
      </p:sp>
      <p:sp>
        <p:nvSpPr>
          <p:cNvPr id="9" name="Plassholder for bunntekst 8"/>
          <p:cNvSpPr>
            <a:spLocks noGrp="1"/>
          </p:cNvSpPr>
          <p:nvPr>
            <p:ph type="ftr" sz="quarter" idx="11"/>
          </p:nvPr>
        </p:nvSpPr>
        <p:spPr/>
        <p:txBody>
          <a:bodyPr/>
          <a:lstStyle/>
          <a:p>
            <a:r>
              <a:rPr lang="nb-NO"/>
              <a:t>Fornavn Etternavn | Avdelingsnavn</a:t>
            </a:r>
          </a:p>
        </p:txBody>
      </p:sp>
      <p:sp>
        <p:nvSpPr>
          <p:cNvPr id="10" name="Plassholder for lysbildenummer 9"/>
          <p:cNvSpPr>
            <a:spLocks noGrp="1"/>
          </p:cNvSpPr>
          <p:nvPr>
            <p:ph type="sldNum" sz="quarter" idx="12"/>
          </p:nvPr>
        </p:nvSpPr>
        <p:spPr/>
        <p:txBody>
          <a:bodyPr/>
          <a:lstStyle/>
          <a:p>
            <a:fld id="{28ECCE09-4EB9-D24E-99A2-F5BDA1BD657E}" type="slidenum">
              <a:rPr lang="nb-NO" smtClean="0"/>
              <a:pPr/>
              <a:t>‹#›</a:t>
            </a:fld>
            <a:endParaRPr lang="nb-NO"/>
          </a:p>
        </p:txBody>
      </p:sp>
    </p:spTree>
    <p:extLst>
      <p:ext uri="{BB962C8B-B14F-4D97-AF65-F5344CB8AC3E}">
        <p14:creationId xmlns:p14="http://schemas.microsoft.com/office/powerpoint/2010/main" val="14878980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457200" y="675105"/>
            <a:ext cx="4040188" cy="95605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Plassholder for innhold 3"/>
          <p:cNvSpPr>
            <a:spLocks noGrp="1"/>
          </p:cNvSpPr>
          <p:nvPr>
            <p:ph sz="half" idx="2"/>
          </p:nvPr>
        </p:nvSpPr>
        <p:spPr>
          <a:xfrm>
            <a:off x="457200" y="1631156"/>
            <a:ext cx="4040188" cy="2963466"/>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4645026" y="675105"/>
            <a:ext cx="4041775" cy="95605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Plassholder for innhold 5"/>
          <p:cNvSpPr>
            <a:spLocks noGrp="1"/>
          </p:cNvSpPr>
          <p:nvPr>
            <p:ph sz="quarter" idx="4"/>
          </p:nvPr>
        </p:nvSpPr>
        <p:spPr>
          <a:xfrm>
            <a:off x="4645026" y="1631156"/>
            <a:ext cx="4041775" cy="2963466"/>
          </a:xfrm>
        </p:spPr>
        <p:txBody>
          <a:bodyPr/>
          <a:lstStyle>
            <a:lvl1pPr>
              <a:defRPr sz="1800"/>
            </a:lvl1pPr>
            <a:lvl2pPr>
              <a:defRPr sz="1600"/>
            </a:lvl2pPr>
            <a:lvl3pPr>
              <a:defRPr sz="1400"/>
            </a:lvl3pPr>
            <a:lvl4pPr>
              <a:defRPr sz="1200"/>
            </a:lvl4pPr>
            <a:lvl5pPr>
              <a:defRPr sz="1200"/>
            </a:lvl5pPr>
            <a:lvl6pPr>
              <a:defRPr sz="1600"/>
            </a:lvl6pPr>
            <a:lvl7pPr>
              <a:defRPr sz="1600"/>
            </a:lvl7pPr>
            <a:lvl8pPr>
              <a:defRPr sz="1600"/>
            </a:lvl8pPr>
            <a:lvl9pPr>
              <a:defRPr sz="1600"/>
            </a:lvl9p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2" name="Plassholder for dato 1"/>
          <p:cNvSpPr>
            <a:spLocks noGrp="1"/>
          </p:cNvSpPr>
          <p:nvPr>
            <p:ph type="dt" sz="half" idx="10"/>
          </p:nvPr>
        </p:nvSpPr>
        <p:spPr/>
        <p:txBody>
          <a:bodyPr/>
          <a:lstStyle/>
          <a:p>
            <a:fld id="{AB5A204A-9A75-3C4C-BAD0-3FE6FE661701}" type="datetime1">
              <a:rPr lang="nb-NO" smtClean="0"/>
              <a:t>11.01.2022</a:t>
            </a:fld>
            <a:endParaRPr lang="nb-NO"/>
          </a:p>
        </p:txBody>
      </p:sp>
      <p:sp>
        <p:nvSpPr>
          <p:cNvPr id="10" name="Plassholder for bunntekst 9"/>
          <p:cNvSpPr>
            <a:spLocks noGrp="1"/>
          </p:cNvSpPr>
          <p:nvPr>
            <p:ph type="ftr" sz="quarter" idx="11"/>
          </p:nvPr>
        </p:nvSpPr>
        <p:spPr/>
        <p:txBody>
          <a:bodyPr/>
          <a:lstStyle/>
          <a:p>
            <a:r>
              <a:rPr lang="nb-NO"/>
              <a:t>Fornavn Etternavn | Avdelingsnavn</a:t>
            </a:r>
          </a:p>
        </p:txBody>
      </p:sp>
      <p:sp>
        <p:nvSpPr>
          <p:cNvPr id="11" name="Plassholder for lysbildenummer 10"/>
          <p:cNvSpPr>
            <a:spLocks noGrp="1"/>
          </p:cNvSpPr>
          <p:nvPr>
            <p:ph type="sldNum" sz="quarter" idx="12"/>
          </p:nvPr>
        </p:nvSpPr>
        <p:spPr/>
        <p:txBody>
          <a:bodyPr/>
          <a:lstStyle/>
          <a:p>
            <a:fld id="{28ECCE09-4EB9-D24E-99A2-F5BDA1BD657E}" type="slidenum">
              <a:rPr lang="nb-NO" smtClean="0"/>
              <a:pPr/>
              <a:t>‹#›</a:t>
            </a:fld>
            <a:endParaRPr lang="nb-NO"/>
          </a:p>
        </p:txBody>
      </p:sp>
    </p:spTree>
    <p:extLst>
      <p:ext uri="{BB962C8B-B14F-4D97-AF65-F5344CB8AC3E}">
        <p14:creationId xmlns:p14="http://schemas.microsoft.com/office/powerpoint/2010/main" val="12245999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6" name="Plassholder for dato 5"/>
          <p:cNvSpPr>
            <a:spLocks noGrp="1"/>
          </p:cNvSpPr>
          <p:nvPr>
            <p:ph type="dt" sz="half" idx="10"/>
          </p:nvPr>
        </p:nvSpPr>
        <p:spPr/>
        <p:txBody>
          <a:bodyPr/>
          <a:lstStyle/>
          <a:p>
            <a:fld id="{E7682955-BE7A-5C4C-84B8-41580681C190}" type="datetime1">
              <a:rPr lang="nb-NO" smtClean="0"/>
              <a:t>11.01.2022</a:t>
            </a:fld>
            <a:endParaRPr lang="nb-NO"/>
          </a:p>
        </p:txBody>
      </p:sp>
      <p:sp>
        <p:nvSpPr>
          <p:cNvPr id="7" name="Plassholder for bunntekst 6"/>
          <p:cNvSpPr>
            <a:spLocks noGrp="1"/>
          </p:cNvSpPr>
          <p:nvPr>
            <p:ph type="ftr" sz="quarter" idx="11"/>
          </p:nvPr>
        </p:nvSpPr>
        <p:spPr/>
        <p:txBody>
          <a:bodyPr/>
          <a:lstStyle/>
          <a:p>
            <a:r>
              <a:rPr lang="nb-NO"/>
              <a:t>Fornavn Etternavn | Avdelingsnavn</a:t>
            </a:r>
          </a:p>
        </p:txBody>
      </p:sp>
      <p:sp>
        <p:nvSpPr>
          <p:cNvPr id="8" name="Plassholder for lysbildenummer 7"/>
          <p:cNvSpPr>
            <a:spLocks noGrp="1"/>
          </p:cNvSpPr>
          <p:nvPr>
            <p:ph type="sldNum" sz="quarter" idx="12"/>
          </p:nvPr>
        </p:nvSpPr>
        <p:spPr/>
        <p:txBody>
          <a:bodyPr/>
          <a:lstStyle/>
          <a:p>
            <a:fld id="{28ECCE09-4EB9-D24E-99A2-F5BDA1BD657E}" type="slidenum">
              <a:rPr lang="nb-NO" smtClean="0"/>
              <a:pPr/>
              <a:t>‹#›</a:t>
            </a:fld>
            <a:endParaRPr lang="nb-NO"/>
          </a:p>
        </p:txBody>
      </p:sp>
    </p:spTree>
    <p:extLst>
      <p:ext uri="{BB962C8B-B14F-4D97-AF65-F5344CB8AC3E}">
        <p14:creationId xmlns:p14="http://schemas.microsoft.com/office/powerpoint/2010/main" val="38935465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Plassholder for dato 4"/>
          <p:cNvSpPr>
            <a:spLocks noGrp="1"/>
          </p:cNvSpPr>
          <p:nvPr>
            <p:ph type="dt" sz="half" idx="10"/>
          </p:nvPr>
        </p:nvSpPr>
        <p:spPr/>
        <p:txBody>
          <a:bodyPr/>
          <a:lstStyle/>
          <a:p>
            <a:fld id="{691A57B6-EDFB-B447-8B14-79CCE6E543ED}" type="datetime1">
              <a:rPr lang="nb-NO" smtClean="0"/>
              <a:t>11.01.2022</a:t>
            </a:fld>
            <a:endParaRPr lang="nb-NO"/>
          </a:p>
        </p:txBody>
      </p:sp>
      <p:sp>
        <p:nvSpPr>
          <p:cNvPr id="6" name="Plassholder for bunntekst 5"/>
          <p:cNvSpPr>
            <a:spLocks noGrp="1"/>
          </p:cNvSpPr>
          <p:nvPr>
            <p:ph type="ftr" sz="quarter" idx="11"/>
          </p:nvPr>
        </p:nvSpPr>
        <p:spPr/>
        <p:txBody>
          <a:bodyPr/>
          <a:lstStyle/>
          <a:p>
            <a:r>
              <a:rPr lang="nb-NO"/>
              <a:t>Fornavn Etternavn | Avdelingsnavn</a:t>
            </a:r>
          </a:p>
        </p:txBody>
      </p:sp>
      <p:sp>
        <p:nvSpPr>
          <p:cNvPr id="7" name="Plassholder for lysbildenummer 6"/>
          <p:cNvSpPr>
            <a:spLocks noGrp="1"/>
          </p:cNvSpPr>
          <p:nvPr>
            <p:ph type="sldNum" sz="quarter" idx="12"/>
          </p:nvPr>
        </p:nvSpPr>
        <p:spPr/>
        <p:txBody>
          <a:bodyPr/>
          <a:lstStyle/>
          <a:p>
            <a:fld id="{28ECCE09-4EB9-D24E-99A2-F5BDA1BD657E}" type="slidenum">
              <a:rPr lang="nb-NO" smtClean="0"/>
              <a:pPr/>
              <a:t>‹#›</a:t>
            </a:fld>
            <a:endParaRPr lang="nb-NO"/>
          </a:p>
        </p:txBody>
      </p:sp>
    </p:spTree>
    <p:extLst>
      <p:ext uri="{BB962C8B-B14F-4D97-AF65-F5344CB8AC3E}">
        <p14:creationId xmlns:p14="http://schemas.microsoft.com/office/powerpoint/2010/main" val="25204498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p:cSld name="Bilde med tekst">
    <p:spTree>
      <p:nvGrpSpPr>
        <p:cNvPr id="1" name=""/>
        <p:cNvGrpSpPr/>
        <p:nvPr/>
      </p:nvGrpSpPr>
      <p:grpSpPr>
        <a:xfrm>
          <a:off x="0" y="0"/>
          <a:ext cx="0" cy="0"/>
          <a:chOff x="0" y="0"/>
          <a:chExt cx="0" cy="0"/>
        </a:xfrm>
      </p:grpSpPr>
      <p:sp>
        <p:nvSpPr>
          <p:cNvPr id="3" name="Plassholder for bilde 2"/>
          <p:cNvSpPr>
            <a:spLocks noGrp="1"/>
          </p:cNvSpPr>
          <p:nvPr>
            <p:ph type="pic" idx="1" hasCustomPrompt="1"/>
          </p:nvPr>
        </p:nvSpPr>
        <p:spPr>
          <a:xfrm>
            <a:off x="0" y="100262"/>
            <a:ext cx="9144000" cy="4485105"/>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her for å sette inn bilde</a:t>
            </a:r>
          </a:p>
        </p:txBody>
      </p:sp>
      <p:sp>
        <p:nvSpPr>
          <p:cNvPr id="2" name="Plassholder for dato 1"/>
          <p:cNvSpPr>
            <a:spLocks noGrp="1"/>
          </p:cNvSpPr>
          <p:nvPr>
            <p:ph type="dt" sz="half" idx="10"/>
          </p:nvPr>
        </p:nvSpPr>
        <p:spPr/>
        <p:txBody>
          <a:bodyPr/>
          <a:lstStyle/>
          <a:p>
            <a:fld id="{7E02B3D7-CAAD-CD4A-9ADE-B7023038E292}" type="datetime1">
              <a:rPr lang="nb-NO" smtClean="0"/>
              <a:t>11.01.2022</a:t>
            </a:fld>
            <a:endParaRPr lang="nb-NO"/>
          </a:p>
        </p:txBody>
      </p:sp>
      <p:sp>
        <p:nvSpPr>
          <p:cNvPr id="4" name="Plassholder for bunntekst 3"/>
          <p:cNvSpPr>
            <a:spLocks noGrp="1"/>
          </p:cNvSpPr>
          <p:nvPr>
            <p:ph type="ftr" sz="quarter" idx="11"/>
          </p:nvPr>
        </p:nvSpPr>
        <p:spPr/>
        <p:txBody>
          <a:bodyPr/>
          <a:lstStyle/>
          <a:p>
            <a:r>
              <a:rPr lang="nb-NO"/>
              <a:t>Fornavn Etternavn | Avdelingsnavn</a:t>
            </a:r>
          </a:p>
        </p:txBody>
      </p:sp>
      <p:sp>
        <p:nvSpPr>
          <p:cNvPr id="8" name="Plassholder for lysbildenummer 7"/>
          <p:cNvSpPr>
            <a:spLocks noGrp="1"/>
          </p:cNvSpPr>
          <p:nvPr>
            <p:ph type="sldNum" sz="quarter" idx="12"/>
          </p:nvPr>
        </p:nvSpPr>
        <p:spPr/>
        <p:txBody>
          <a:bodyPr/>
          <a:lstStyle/>
          <a:p>
            <a:fld id="{28ECCE09-4EB9-D24E-99A2-F5BDA1BD657E}" type="slidenum">
              <a:rPr lang="nb-NO" smtClean="0"/>
              <a:pPr/>
              <a:t>‹#›</a:t>
            </a:fld>
            <a:endParaRPr lang="nb-NO"/>
          </a:p>
        </p:txBody>
      </p:sp>
    </p:spTree>
    <p:extLst>
      <p:ext uri="{BB962C8B-B14F-4D97-AF65-F5344CB8AC3E}">
        <p14:creationId xmlns:p14="http://schemas.microsoft.com/office/powerpoint/2010/main" val="1357453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p:cSld name="Hvileside 1-Gronn">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5" name="Bilde 4" descr="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spTree>
    <p:extLst>
      <p:ext uri="{BB962C8B-B14F-4D97-AF65-F5344CB8AC3E}">
        <p14:creationId xmlns:p14="http://schemas.microsoft.com/office/powerpoint/2010/main" val="3002871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p:cSld name="Hvile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5" name="Bilde 4" descr="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spTree>
    <p:extLst>
      <p:ext uri="{BB962C8B-B14F-4D97-AF65-F5344CB8AC3E}">
        <p14:creationId xmlns:p14="http://schemas.microsoft.com/office/powerpoint/2010/main" val="73746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Forside 1-Gronn">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rgbClr val="FFFFFF"/>
                </a:solidFill>
              </a:defRPr>
            </a:lvl1pPr>
          </a:lstStyle>
          <a:p>
            <a:r>
              <a:rPr lang="nb-NO"/>
              <a:t>Klikk for å redigere tittelstil</a:t>
            </a:r>
          </a:p>
        </p:txBody>
      </p:sp>
      <p:pic>
        <p:nvPicPr>
          <p:cNvPr id="9" name="Bild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pic>
        <p:nvPicPr>
          <p:cNvPr id="10" name="Bilde 9" descr="HEX-pp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1" name="Bil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3" name="Plassholder for dato 2"/>
          <p:cNvSpPr>
            <a:spLocks noGrp="1"/>
          </p:cNvSpPr>
          <p:nvPr>
            <p:ph type="dt" sz="half" idx="10"/>
          </p:nvPr>
        </p:nvSpPr>
        <p:spPr/>
        <p:txBody>
          <a:bodyPr/>
          <a:lstStyle>
            <a:lvl1pPr>
              <a:defRPr>
                <a:solidFill>
                  <a:srgbClr val="FFFFFF"/>
                </a:solidFill>
              </a:defRPr>
            </a:lvl1pPr>
          </a:lstStyle>
          <a:p>
            <a:fld id="{644AB339-F0E1-A746-A0DD-B8B314440945}" type="datetime1">
              <a:rPr lang="nb-NO" smtClean="0"/>
              <a:t>11.01.2022</a:t>
            </a:fld>
            <a:endParaRPr lang="nb-NO"/>
          </a:p>
        </p:txBody>
      </p:sp>
      <p:sp>
        <p:nvSpPr>
          <p:cNvPr id="7" name="Plassholder for bunntekst 6"/>
          <p:cNvSpPr>
            <a:spLocks noGrp="1"/>
          </p:cNvSpPr>
          <p:nvPr>
            <p:ph type="ftr" sz="quarter" idx="11"/>
          </p:nvPr>
        </p:nvSpPr>
        <p:spPr/>
        <p:txBody>
          <a:bodyPr/>
          <a:lstStyle>
            <a:lvl1pPr>
              <a:defRPr>
                <a:solidFill>
                  <a:srgbClr val="FFFFFF"/>
                </a:solidFill>
              </a:defRPr>
            </a:lvl1pPr>
          </a:lstStyle>
          <a:p>
            <a:r>
              <a:rPr lang="nb-NO"/>
              <a:t>Fornavn Etternavn | Avdelingsnavn</a:t>
            </a:r>
          </a:p>
        </p:txBody>
      </p:sp>
      <p:sp>
        <p:nvSpPr>
          <p:cNvPr id="12" name="Plassholder for lysbildenummer 11"/>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a:p>
        </p:txBody>
      </p:sp>
    </p:spTree>
    <p:extLst>
      <p:ext uri="{BB962C8B-B14F-4D97-AF65-F5344CB8AC3E}">
        <p14:creationId xmlns:p14="http://schemas.microsoft.com/office/powerpoint/2010/main" val="63091214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p:cSld name="1_Hvile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D77869"/>
          </a:solidFill>
        </p:spPr>
      </p:pic>
      <p:pic>
        <p:nvPicPr>
          <p:cNvPr id="5" name="Bilde 4" descr="logo-01.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p:cSld name="2_Hvileside 1-Blaa">
    <p:bg>
      <p:bgPr>
        <a:solidFill>
          <a:srgbClr val="A396A3"/>
        </a:solid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5" name="Bilde 4" descr="logo-01.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3_Hvile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6" name="Bilde 5" descr="HEX-hvit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7" name="Bilde 6" descr="logo-01.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449263" y="741033"/>
            <a:ext cx="6245475" cy="1730121"/>
          </a:xfrm>
          <a:prstGeom prst="rect">
            <a:avLst/>
          </a:prstGeom>
        </p:spPr>
      </p:pic>
      <p:pic>
        <p:nvPicPr>
          <p:cNvPr id="4" name="Bilde 3" descr="HEX-hvit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C8C2BE"/>
          </a:solidFill>
        </p:spPr>
      </p:pic>
      <p:pic>
        <p:nvPicPr>
          <p:cNvPr id="8" name="Bilde 7"/>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449263" y="741539"/>
            <a:ext cx="6245475" cy="172263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For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rgbClr val="FFFFFF"/>
                </a:solidFill>
              </a:defRPr>
            </a:lvl1pPr>
          </a:lstStyle>
          <a:p>
            <a:r>
              <a:rPr lang="nb-NO"/>
              <a:t>Klikk for å redigere tittelstil</a:t>
            </a:r>
          </a:p>
        </p:txBody>
      </p:sp>
      <p:pic>
        <p:nvPicPr>
          <p:cNvPr id="9" name="Bild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pic>
        <p:nvPicPr>
          <p:cNvPr id="10" name="Bilde 9" descr="HEX-pp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11" name="Bil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3" name="Plassholder for dato 2"/>
          <p:cNvSpPr>
            <a:spLocks noGrp="1"/>
          </p:cNvSpPr>
          <p:nvPr>
            <p:ph type="dt" sz="half" idx="10"/>
          </p:nvPr>
        </p:nvSpPr>
        <p:spPr/>
        <p:txBody>
          <a:bodyPr/>
          <a:lstStyle>
            <a:lvl1pPr>
              <a:defRPr>
                <a:solidFill>
                  <a:srgbClr val="FFFFFF"/>
                </a:solidFill>
              </a:defRPr>
            </a:lvl1pPr>
          </a:lstStyle>
          <a:p>
            <a:fld id="{1A590699-1352-D148-B251-D7C28FB0B6CC}" type="datetime1">
              <a:rPr lang="nb-NO" smtClean="0"/>
              <a:t>11.01.2022</a:t>
            </a:fld>
            <a:endParaRPr lang="nb-NO"/>
          </a:p>
        </p:txBody>
      </p:sp>
      <p:sp>
        <p:nvSpPr>
          <p:cNvPr id="7" name="Plassholder for bunntekst 6"/>
          <p:cNvSpPr>
            <a:spLocks noGrp="1"/>
          </p:cNvSpPr>
          <p:nvPr>
            <p:ph type="ftr" sz="quarter" idx="11"/>
          </p:nvPr>
        </p:nvSpPr>
        <p:spPr/>
        <p:txBody>
          <a:bodyPr/>
          <a:lstStyle>
            <a:lvl1pPr>
              <a:defRPr>
                <a:solidFill>
                  <a:srgbClr val="FFFFFF"/>
                </a:solidFill>
              </a:defRPr>
            </a:lvl1pPr>
          </a:lstStyle>
          <a:p>
            <a:r>
              <a:rPr lang="nb-NO"/>
              <a:t>Fornavn Etternavn | Avdelingsnavn</a:t>
            </a:r>
          </a:p>
        </p:txBody>
      </p:sp>
      <p:sp>
        <p:nvSpPr>
          <p:cNvPr id="12" name="Plassholder for lysbildenummer 11"/>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a:p>
        </p:txBody>
      </p:sp>
    </p:spTree>
    <p:extLst>
      <p:ext uri="{BB962C8B-B14F-4D97-AF65-F5344CB8AC3E}">
        <p14:creationId xmlns:p14="http://schemas.microsoft.com/office/powerpoint/2010/main" val="3434894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1_Forside 1-Blaa">
    <p:bg>
      <p:bgPr>
        <a:solidFill>
          <a:srgbClr val="D77869"/>
        </a:solid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rgbClr val="FFFFFF"/>
                </a:solidFill>
              </a:defRPr>
            </a:lvl1pPr>
          </a:lstStyle>
          <a:p>
            <a:r>
              <a:rPr lang="nb-NO"/>
              <a:t>Klikk for å redigere tittelstil</a:t>
            </a:r>
          </a:p>
        </p:txBody>
      </p:sp>
      <p:pic>
        <p:nvPicPr>
          <p:cNvPr id="9" name="Bil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pic>
        <p:nvPicPr>
          <p:cNvPr id="10" name="Bilde 9" descr="HEX-ppt-net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D77869"/>
          </a:solidFill>
        </p:spPr>
      </p:pic>
      <p:pic>
        <p:nvPicPr>
          <p:cNvPr id="11" name="Bild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3" name="Plassholder for dato 2"/>
          <p:cNvSpPr>
            <a:spLocks noGrp="1"/>
          </p:cNvSpPr>
          <p:nvPr>
            <p:ph type="dt" sz="half" idx="10"/>
          </p:nvPr>
        </p:nvSpPr>
        <p:spPr/>
        <p:txBody>
          <a:bodyPr/>
          <a:lstStyle>
            <a:lvl1pPr>
              <a:defRPr>
                <a:solidFill>
                  <a:srgbClr val="FFFFFF"/>
                </a:solidFill>
              </a:defRPr>
            </a:lvl1pPr>
          </a:lstStyle>
          <a:p>
            <a:fld id="{1A590699-1352-D148-B251-D7C28FB0B6CC}" type="datetime1">
              <a:rPr lang="nb-NO" smtClean="0"/>
              <a:t>11.01.2022</a:t>
            </a:fld>
            <a:endParaRPr lang="nb-NO"/>
          </a:p>
        </p:txBody>
      </p:sp>
      <p:sp>
        <p:nvSpPr>
          <p:cNvPr id="7" name="Plassholder for bunntekst 6"/>
          <p:cNvSpPr>
            <a:spLocks noGrp="1"/>
          </p:cNvSpPr>
          <p:nvPr>
            <p:ph type="ftr" sz="quarter" idx="11"/>
          </p:nvPr>
        </p:nvSpPr>
        <p:spPr/>
        <p:txBody>
          <a:bodyPr/>
          <a:lstStyle>
            <a:lvl1pPr>
              <a:defRPr>
                <a:solidFill>
                  <a:srgbClr val="FFFFFF"/>
                </a:solidFill>
              </a:defRPr>
            </a:lvl1pPr>
          </a:lstStyle>
          <a:p>
            <a:r>
              <a:rPr lang="nb-NO"/>
              <a:t>Fornavn Etternavn | Avdelingsnavn</a:t>
            </a:r>
          </a:p>
        </p:txBody>
      </p:sp>
      <p:sp>
        <p:nvSpPr>
          <p:cNvPr id="12" name="Plassholder for lysbildenummer 11"/>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2_For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rgbClr val="FFFFFF"/>
                </a:solidFill>
              </a:defRPr>
            </a:lvl1pPr>
          </a:lstStyle>
          <a:p>
            <a:r>
              <a:rPr lang="nb-NO"/>
              <a:t>Klikk for å redigere tittelstil</a:t>
            </a:r>
          </a:p>
        </p:txBody>
      </p:sp>
      <p:pic>
        <p:nvPicPr>
          <p:cNvPr id="9" name="Bild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pic>
        <p:nvPicPr>
          <p:cNvPr id="10" name="Bilde 9" descr="HEX-ppt-nett.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5143500"/>
          </a:xfrm>
          <a:prstGeom prst="rect">
            <a:avLst/>
          </a:prstGeom>
          <a:solidFill>
            <a:srgbClr val="A396A3"/>
          </a:solidFill>
        </p:spPr>
      </p:pic>
      <p:pic>
        <p:nvPicPr>
          <p:cNvPr id="11" name="Bilde 10"/>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3" name="Plassholder for dato 2"/>
          <p:cNvSpPr>
            <a:spLocks noGrp="1"/>
          </p:cNvSpPr>
          <p:nvPr>
            <p:ph type="dt" sz="half" idx="10"/>
          </p:nvPr>
        </p:nvSpPr>
        <p:spPr/>
        <p:txBody>
          <a:bodyPr/>
          <a:lstStyle>
            <a:lvl1pPr>
              <a:defRPr>
                <a:solidFill>
                  <a:srgbClr val="FFFFFF"/>
                </a:solidFill>
              </a:defRPr>
            </a:lvl1pPr>
          </a:lstStyle>
          <a:p>
            <a:fld id="{1A590699-1352-D148-B251-D7C28FB0B6CC}" type="datetime1">
              <a:rPr lang="nb-NO" smtClean="0"/>
              <a:t>11.01.2022</a:t>
            </a:fld>
            <a:endParaRPr lang="nb-NO"/>
          </a:p>
        </p:txBody>
      </p:sp>
      <p:sp>
        <p:nvSpPr>
          <p:cNvPr id="7" name="Plassholder for bunntekst 6"/>
          <p:cNvSpPr>
            <a:spLocks noGrp="1"/>
          </p:cNvSpPr>
          <p:nvPr>
            <p:ph type="ftr" sz="quarter" idx="11"/>
          </p:nvPr>
        </p:nvSpPr>
        <p:spPr/>
        <p:txBody>
          <a:bodyPr/>
          <a:lstStyle>
            <a:lvl1pPr>
              <a:defRPr>
                <a:solidFill>
                  <a:srgbClr val="FFFFFF"/>
                </a:solidFill>
              </a:defRPr>
            </a:lvl1pPr>
          </a:lstStyle>
          <a:p>
            <a:r>
              <a:rPr lang="nb-NO"/>
              <a:t>Fornavn Etternavn | Avdelingsnavn</a:t>
            </a:r>
          </a:p>
        </p:txBody>
      </p:sp>
      <p:sp>
        <p:nvSpPr>
          <p:cNvPr id="12" name="Plassholder for lysbildenummer 11"/>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3_Forside 1-Blaa">
    <p:bg>
      <p:bgPr>
        <a:solidFill>
          <a:srgbClr val="C8C2BE"/>
        </a:solidFill>
        <a:effectLst/>
      </p:bgPr>
    </p:bg>
    <p:spTree>
      <p:nvGrpSpPr>
        <p:cNvPr id="1" name=""/>
        <p:cNvGrpSpPr/>
        <p:nvPr/>
      </p:nvGrpSpPr>
      <p:grpSpPr>
        <a:xfrm>
          <a:off x="0" y="0"/>
          <a:ext cx="0" cy="0"/>
          <a:chOff x="0" y="0"/>
          <a:chExt cx="0" cy="0"/>
        </a:xfrm>
      </p:grpSpPr>
      <p:pic>
        <p:nvPicPr>
          <p:cNvPr id="8" name="Bilde 7" descr="HEX-ppt-net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2" name="Tittel 1"/>
          <p:cNvSpPr>
            <a:spLocks noGrp="1"/>
          </p:cNvSpPr>
          <p:nvPr>
            <p:ph type="ctrTitle"/>
          </p:nvPr>
        </p:nvSpPr>
        <p:spPr>
          <a:xfrm>
            <a:off x="274053" y="1203159"/>
            <a:ext cx="8412748" cy="1784684"/>
          </a:xfrm>
        </p:spPr>
        <p:txBody>
          <a:bodyPr anchor="b">
            <a:normAutofit/>
          </a:bodyPr>
          <a:lstStyle>
            <a:lvl1pPr>
              <a:defRPr sz="4000">
                <a:solidFill>
                  <a:schemeClr val="bg1"/>
                </a:solidFill>
              </a:defRPr>
            </a:lvl1pPr>
          </a:lstStyle>
          <a:p>
            <a:r>
              <a:rPr lang="nb-NO"/>
              <a:t>Klikk for å redigere tittelstil</a:t>
            </a:r>
          </a:p>
        </p:txBody>
      </p:sp>
      <p:pic>
        <p:nvPicPr>
          <p:cNvPr id="10" name="Bilde 9" descr="HEX-ppt-nett.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 name="Plassholder for dato 2"/>
          <p:cNvSpPr>
            <a:spLocks noGrp="1"/>
          </p:cNvSpPr>
          <p:nvPr>
            <p:ph type="dt" sz="half" idx="10"/>
          </p:nvPr>
        </p:nvSpPr>
        <p:spPr/>
        <p:txBody>
          <a:bodyPr/>
          <a:lstStyle>
            <a:lvl1pPr>
              <a:defRPr>
                <a:solidFill>
                  <a:schemeClr val="bg1"/>
                </a:solidFill>
              </a:defRPr>
            </a:lvl1pPr>
          </a:lstStyle>
          <a:p>
            <a:fld id="{1A590699-1352-D148-B251-D7C28FB0B6CC}" type="datetime1">
              <a:rPr lang="nb-NO" smtClean="0"/>
              <a:pPr/>
              <a:t>11.01.2022</a:t>
            </a:fld>
            <a:endParaRPr lang="nb-NO"/>
          </a:p>
        </p:txBody>
      </p:sp>
      <p:sp>
        <p:nvSpPr>
          <p:cNvPr id="7" name="Plassholder for bunntekst 6"/>
          <p:cNvSpPr>
            <a:spLocks noGrp="1"/>
          </p:cNvSpPr>
          <p:nvPr>
            <p:ph type="ftr" sz="quarter" idx="11"/>
          </p:nvPr>
        </p:nvSpPr>
        <p:spPr/>
        <p:txBody>
          <a:bodyPr/>
          <a:lstStyle>
            <a:lvl1pPr>
              <a:defRPr>
                <a:solidFill>
                  <a:schemeClr val="bg1"/>
                </a:solidFill>
              </a:defRPr>
            </a:lvl1pPr>
          </a:lstStyle>
          <a:p>
            <a:r>
              <a:rPr lang="nb-NO"/>
              <a:t>Fornavn Etternavn | Avdelingsnavn</a:t>
            </a:r>
          </a:p>
        </p:txBody>
      </p:sp>
      <p:sp>
        <p:nvSpPr>
          <p:cNvPr id="12" name="Plassholder for lysbildenummer 11"/>
          <p:cNvSpPr>
            <a:spLocks noGrp="1"/>
          </p:cNvSpPr>
          <p:nvPr>
            <p:ph type="sldNum" sz="quarter" idx="12"/>
          </p:nvPr>
        </p:nvSpPr>
        <p:spPr/>
        <p:txBody>
          <a:bodyPr/>
          <a:lstStyle>
            <a:lvl1pPr>
              <a:defRPr>
                <a:solidFill>
                  <a:schemeClr val="bg1"/>
                </a:solidFill>
              </a:defRPr>
            </a:lvl1pPr>
          </a:lstStyle>
          <a:p>
            <a:fld id="{28ECCE09-4EB9-D24E-99A2-F5BDA1BD657E}" type="slidenum">
              <a:rPr lang="nb-NO" smtClean="0"/>
              <a:pPr/>
              <a:t>‹#›</a:t>
            </a:fld>
            <a:endParaRPr lang="nb-NO"/>
          </a:p>
        </p:txBody>
      </p:sp>
      <p:pic>
        <p:nvPicPr>
          <p:cNvPr id="4" name="Bild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7782" y="36589"/>
            <a:ext cx="2643744" cy="72920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Kapittelside 1-Gronn">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9" name="Bil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rgbClr val="FFFFFF"/>
                </a:solidFill>
              </a:defRPr>
            </a:lvl1pPr>
          </a:lstStyle>
          <a:p>
            <a:r>
              <a:rPr lang="nb-NO"/>
              <a:t>KLIKK FOR Å REDIGERE TITTELSTIL</a:t>
            </a:r>
          </a:p>
        </p:txBody>
      </p:sp>
      <p:pic>
        <p:nvPicPr>
          <p:cNvPr id="7" name="Bil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2" name="Plassholder for dato 1"/>
          <p:cNvSpPr>
            <a:spLocks noGrp="1"/>
          </p:cNvSpPr>
          <p:nvPr>
            <p:ph type="dt" sz="half" idx="10"/>
          </p:nvPr>
        </p:nvSpPr>
        <p:spPr/>
        <p:txBody>
          <a:bodyPr/>
          <a:lstStyle>
            <a:lvl1pPr>
              <a:defRPr>
                <a:solidFill>
                  <a:srgbClr val="FFFFFF"/>
                </a:solidFill>
              </a:defRPr>
            </a:lvl1pPr>
          </a:lstStyle>
          <a:p>
            <a:fld id="{91FF5EF9-C484-D748-964B-06FC147FE0F7}" type="datetime1">
              <a:rPr lang="nb-NO" smtClean="0"/>
              <a:t>11.01.2022</a:t>
            </a:fld>
            <a:endParaRPr lang="nb-NO"/>
          </a:p>
        </p:txBody>
      </p:sp>
      <p:sp>
        <p:nvSpPr>
          <p:cNvPr id="3" name="Plassholder for bunntekst 2"/>
          <p:cNvSpPr>
            <a:spLocks noGrp="1"/>
          </p:cNvSpPr>
          <p:nvPr>
            <p:ph type="ftr" sz="quarter" idx="11"/>
          </p:nvPr>
        </p:nvSpPr>
        <p:spPr/>
        <p:txBody>
          <a:bodyPr/>
          <a:lstStyle>
            <a:lvl1pPr>
              <a:defRPr>
                <a:solidFill>
                  <a:srgbClr val="FFFFFF"/>
                </a:solidFill>
              </a:defRPr>
            </a:lvl1pPr>
          </a:lstStyle>
          <a:p>
            <a:r>
              <a:rPr lang="nb-NO"/>
              <a:t>Fornavn Etternavn | Avdelingsnavn</a:t>
            </a:r>
          </a:p>
        </p:txBody>
      </p:sp>
      <p:sp>
        <p:nvSpPr>
          <p:cNvPr id="8" name="Plassholder for lysbildenummer 7"/>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a:p>
        </p:txBody>
      </p:sp>
    </p:spTree>
    <p:extLst>
      <p:ext uri="{BB962C8B-B14F-4D97-AF65-F5344CB8AC3E}">
        <p14:creationId xmlns:p14="http://schemas.microsoft.com/office/powerpoint/2010/main" val="3098194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Kapittelside 1-Blaa">
    <p:bg>
      <p:bgPr>
        <a:blipFill rotWithShape="1">
          <a:blip r:embed="rId2"/>
          <a:stretch>
            <a:fillRect/>
          </a:stretch>
        </a:blipFill>
        <a:effectLst/>
      </p:bgPr>
    </p:bg>
    <p:spTree>
      <p:nvGrpSpPr>
        <p:cNvPr id="1" name=""/>
        <p:cNvGrpSpPr/>
        <p:nvPr/>
      </p:nvGrpSpPr>
      <p:grpSpPr>
        <a:xfrm>
          <a:off x="0" y="0"/>
          <a:ext cx="0" cy="0"/>
          <a:chOff x="0" y="0"/>
          <a:chExt cx="0" cy="0"/>
        </a:xfrm>
      </p:grpSpPr>
      <p:pic>
        <p:nvPicPr>
          <p:cNvPr id="9" name="Bild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rgbClr val="FFFFFF"/>
                </a:solidFill>
              </a:defRPr>
            </a:lvl1pPr>
          </a:lstStyle>
          <a:p>
            <a:r>
              <a:rPr lang="nb-NO"/>
              <a:t>KLIKK FOR Å REDIGERE TITTELSTIL</a:t>
            </a:r>
          </a:p>
        </p:txBody>
      </p:sp>
      <p:pic>
        <p:nvPicPr>
          <p:cNvPr id="7" name="Bild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2" name="Plassholder for dato 1"/>
          <p:cNvSpPr>
            <a:spLocks noGrp="1"/>
          </p:cNvSpPr>
          <p:nvPr>
            <p:ph type="dt" sz="half" idx="10"/>
          </p:nvPr>
        </p:nvSpPr>
        <p:spPr/>
        <p:txBody>
          <a:bodyPr/>
          <a:lstStyle>
            <a:lvl1pPr>
              <a:defRPr>
                <a:solidFill>
                  <a:srgbClr val="FFFFFF"/>
                </a:solidFill>
              </a:defRPr>
            </a:lvl1pPr>
          </a:lstStyle>
          <a:p>
            <a:fld id="{6EE9DC53-2898-304E-8D88-1BB22CAC7760}" type="datetime1">
              <a:rPr lang="nb-NO" smtClean="0"/>
              <a:t>11.01.2022</a:t>
            </a:fld>
            <a:endParaRPr lang="nb-NO"/>
          </a:p>
        </p:txBody>
      </p:sp>
      <p:sp>
        <p:nvSpPr>
          <p:cNvPr id="3" name="Plassholder for bunntekst 2"/>
          <p:cNvSpPr>
            <a:spLocks noGrp="1"/>
          </p:cNvSpPr>
          <p:nvPr>
            <p:ph type="ftr" sz="quarter" idx="11"/>
          </p:nvPr>
        </p:nvSpPr>
        <p:spPr/>
        <p:txBody>
          <a:bodyPr/>
          <a:lstStyle>
            <a:lvl1pPr>
              <a:defRPr>
                <a:solidFill>
                  <a:srgbClr val="FFFFFF"/>
                </a:solidFill>
              </a:defRPr>
            </a:lvl1pPr>
          </a:lstStyle>
          <a:p>
            <a:r>
              <a:rPr lang="nb-NO"/>
              <a:t>Fornavn Etternavn | Avdelingsnavn</a:t>
            </a:r>
          </a:p>
        </p:txBody>
      </p:sp>
      <p:sp>
        <p:nvSpPr>
          <p:cNvPr id="8" name="Plassholder for lysbildenummer 7"/>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a:p>
        </p:txBody>
      </p:sp>
    </p:spTree>
    <p:extLst>
      <p:ext uri="{BB962C8B-B14F-4D97-AF65-F5344CB8AC3E}">
        <p14:creationId xmlns:p14="http://schemas.microsoft.com/office/powerpoint/2010/main" val="16736343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p:cSld name="1_Kapittelside 1-Blaa">
    <p:bg>
      <p:bgPr>
        <a:solidFill>
          <a:srgbClr val="D77869"/>
        </a:solidFill>
        <a:effectLst/>
      </p:bgPr>
    </p:bg>
    <p:spTree>
      <p:nvGrpSpPr>
        <p:cNvPr id="1" name=""/>
        <p:cNvGrpSpPr/>
        <p:nvPr/>
      </p:nvGrpSpPr>
      <p:grpSpPr>
        <a:xfrm>
          <a:off x="0" y="0"/>
          <a:ext cx="0" cy="0"/>
          <a:chOff x="0" y="0"/>
          <a:chExt cx="0" cy="0"/>
        </a:xfrm>
      </p:grpSpPr>
      <p:pic>
        <p:nvPicPr>
          <p:cNvPr id="9" name="Bild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10" name="Plassholder for tittel 1"/>
          <p:cNvSpPr>
            <a:spLocks noGrp="1"/>
          </p:cNvSpPr>
          <p:nvPr>
            <p:ph type="title" hasCustomPrompt="1"/>
          </p:nvPr>
        </p:nvSpPr>
        <p:spPr>
          <a:xfrm>
            <a:off x="1510632" y="761999"/>
            <a:ext cx="6075947" cy="3215106"/>
          </a:xfrm>
          <a:prstGeom prst="rect">
            <a:avLst/>
          </a:prstGeom>
        </p:spPr>
        <p:txBody>
          <a:bodyPr vert="horz" lIns="91440" tIns="45720" rIns="91440" bIns="45720" rtlCol="0" anchor="ctr">
            <a:normAutofit/>
          </a:bodyPr>
          <a:lstStyle>
            <a:lvl1pPr algn="ctr">
              <a:defRPr sz="4000">
                <a:solidFill>
                  <a:srgbClr val="FFFFFF"/>
                </a:solidFill>
              </a:defRPr>
            </a:lvl1pPr>
          </a:lstStyle>
          <a:p>
            <a:r>
              <a:rPr lang="nb-NO"/>
              <a:t>KLIKK FOR Å REDIGERE TITTELSTIL</a:t>
            </a:r>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497782" y="33420"/>
            <a:ext cx="2643744" cy="732370"/>
          </a:xfrm>
          <a:prstGeom prst="rect">
            <a:avLst/>
          </a:prstGeom>
        </p:spPr>
      </p:pic>
      <p:sp>
        <p:nvSpPr>
          <p:cNvPr id="2" name="Plassholder for dato 1"/>
          <p:cNvSpPr>
            <a:spLocks noGrp="1"/>
          </p:cNvSpPr>
          <p:nvPr>
            <p:ph type="dt" sz="half" idx="10"/>
          </p:nvPr>
        </p:nvSpPr>
        <p:spPr/>
        <p:txBody>
          <a:bodyPr/>
          <a:lstStyle>
            <a:lvl1pPr>
              <a:defRPr>
                <a:solidFill>
                  <a:srgbClr val="FFFFFF"/>
                </a:solidFill>
              </a:defRPr>
            </a:lvl1pPr>
          </a:lstStyle>
          <a:p>
            <a:fld id="{6EE9DC53-2898-304E-8D88-1BB22CAC7760}" type="datetime1">
              <a:rPr lang="nb-NO" smtClean="0"/>
              <a:t>11.01.2022</a:t>
            </a:fld>
            <a:endParaRPr lang="nb-NO"/>
          </a:p>
        </p:txBody>
      </p:sp>
      <p:sp>
        <p:nvSpPr>
          <p:cNvPr id="3" name="Plassholder for bunntekst 2"/>
          <p:cNvSpPr>
            <a:spLocks noGrp="1"/>
          </p:cNvSpPr>
          <p:nvPr>
            <p:ph type="ftr" sz="quarter" idx="11"/>
          </p:nvPr>
        </p:nvSpPr>
        <p:spPr/>
        <p:txBody>
          <a:bodyPr/>
          <a:lstStyle>
            <a:lvl1pPr>
              <a:defRPr>
                <a:solidFill>
                  <a:srgbClr val="FFFFFF"/>
                </a:solidFill>
              </a:defRPr>
            </a:lvl1pPr>
          </a:lstStyle>
          <a:p>
            <a:r>
              <a:rPr lang="nb-NO"/>
              <a:t>Fornavn Etternavn | Avdelingsnavn</a:t>
            </a:r>
          </a:p>
        </p:txBody>
      </p:sp>
      <p:sp>
        <p:nvSpPr>
          <p:cNvPr id="8" name="Plassholder for lysbildenummer 7"/>
          <p:cNvSpPr>
            <a:spLocks noGrp="1"/>
          </p:cNvSpPr>
          <p:nvPr>
            <p:ph type="sldNum" sz="quarter" idx="12"/>
          </p:nvPr>
        </p:nvSpPr>
        <p:spPr/>
        <p:txBody>
          <a:bodyPr/>
          <a:lstStyle>
            <a:lvl1pPr>
              <a:defRPr>
                <a:solidFill>
                  <a:srgbClr val="FFFFFF"/>
                </a:solidFill>
              </a:defRPr>
            </a:lvl1pPr>
          </a:lstStyle>
          <a:p>
            <a:fld id="{28ECCE09-4EB9-D24E-99A2-F5BDA1BD657E}"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3.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4"/>
          <a:stretch>
            <a:fillRect/>
          </a:stretch>
        </a:blip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675104"/>
            <a:ext cx="8229600" cy="454527"/>
          </a:xfrm>
          <a:prstGeom prst="rect">
            <a:avLst/>
          </a:prstGeom>
        </p:spPr>
        <p:txBody>
          <a:bodyPr vert="horz" lIns="91440" tIns="45720" rIns="91440" bIns="45720" rtlCol="0" anchor="ctr">
            <a:normAutofit/>
          </a:bodyPr>
          <a:lstStyle/>
          <a:p>
            <a:r>
              <a:rPr lang="nb-NO"/>
              <a:t>Klikk for å redigere tittelstil</a:t>
            </a:r>
          </a:p>
        </p:txBody>
      </p:sp>
      <p:sp>
        <p:nvSpPr>
          <p:cNvPr id="3" name="Plassholder for tekst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6697576" y="4768684"/>
            <a:ext cx="1684420" cy="273844"/>
          </a:xfrm>
          <a:prstGeom prst="rect">
            <a:avLst/>
          </a:prstGeom>
        </p:spPr>
        <p:txBody>
          <a:bodyPr vert="horz" lIns="91440" tIns="45720" rIns="91440" bIns="45720" rtlCol="0" anchor="ctr"/>
          <a:lstStyle>
            <a:lvl1pPr algn="r">
              <a:defRPr sz="1200">
                <a:solidFill>
                  <a:schemeClr val="tx1"/>
                </a:solidFill>
                <a:latin typeface="Source Sans Pro"/>
              </a:defRPr>
            </a:lvl1pPr>
          </a:lstStyle>
          <a:p>
            <a:fld id="{301028B7-40B6-B141-A86D-F90DE572F70B}" type="datetime1">
              <a:rPr lang="nb-NO" smtClean="0"/>
              <a:t>11.01.2022</a:t>
            </a:fld>
            <a:endParaRPr lang="nb-NO"/>
          </a:p>
        </p:txBody>
      </p:sp>
      <p:sp>
        <p:nvSpPr>
          <p:cNvPr id="5" name="Plassholder for bunntekst 4"/>
          <p:cNvSpPr>
            <a:spLocks noGrp="1"/>
          </p:cNvSpPr>
          <p:nvPr>
            <p:ph type="ftr" sz="quarter" idx="3"/>
          </p:nvPr>
        </p:nvSpPr>
        <p:spPr>
          <a:xfrm>
            <a:off x="316835" y="4767263"/>
            <a:ext cx="5926221" cy="273844"/>
          </a:xfrm>
          <a:prstGeom prst="rect">
            <a:avLst/>
          </a:prstGeom>
        </p:spPr>
        <p:txBody>
          <a:bodyPr vert="horz" lIns="91440" tIns="45720" rIns="91440" bIns="45720" rtlCol="0" anchor="ctr"/>
          <a:lstStyle>
            <a:lvl1pPr algn="l">
              <a:defRPr sz="1200">
                <a:solidFill>
                  <a:srgbClr val="101820"/>
                </a:solidFill>
                <a:latin typeface="Source Sans Pro"/>
              </a:defRPr>
            </a:lvl1pPr>
          </a:lstStyle>
          <a:p>
            <a:r>
              <a:rPr lang="nb-NO"/>
              <a:t>Fornavn Etternavn | Avdelingsnavn</a:t>
            </a:r>
          </a:p>
        </p:txBody>
      </p:sp>
      <p:sp>
        <p:nvSpPr>
          <p:cNvPr id="6" name="Plassholder for lysbildenummer 5"/>
          <p:cNvSpPr>
            <a:spLocks noGrp="1"/>
          </p:cNvSpPr>
          <p:nvPr>
            <p:ph type="sldNum" sz="quarter" idx="4"/>
          </p:nvPr>
        </p:nvSpPr>
        <p:spPr>
          <a:xfrm>
            <a:off x="8381996" y="4767263"/>
            <a:ext cx="411747" cy="273844"/>
          </a:xfrm>
          <a:prstGeom prst="rect">
            <a:avLst/>
          </a:prstGeom>
        </p:spPr>
        <p:txBody>
          <a:bodyPr vert="horz" lIns="91440" tIns="45720" rIns="91440" bIns="45720" rtlCol="0" anchor="ctr"/>
          <a:lstStyle>
            <a:lvl1pPr algn="r">
              <a:defRPr sz="1200">
                <a:solidFill>
                  <a:srgbClr val="101820"/>
                </a:solidFill>
                <a:latin typeface="Source Sans Pro"/>
              </a:defRPr>
            </a:lvl1pPr>
          </a:lstStyle>
          <a:p>
            <a:fld id="{28ECCE09-4EB9-D24E-99A2-F5BDA1BD657E}" type="slidenum">
              <a:rPr lang="nb-NO" smtClean="0"/>
              <a:pPr/>
              <a:t>‹#›</a:t>
            </a:fld>
            <a:endParaRPr lang="nb-NO"/>
          </a:p>
        </p:txBody>
      </p:sp>
      <p:pic>
        <p:nvPicPr>
          <p:cNvPr id="7" name="Bilde 6" descr="logo-nor.png"/>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6495309" y="33420"/>
            <a:ext cx="2648691" cy="732370"/>
          </a:xfrm>
          <a:prstGeom prst="rect">
            <a:avLst/>
          </a:prstGeom>
        </p:spPr>
      </p:pic>
      <p:pic>
        <p:nvPicPr>
          <p:cNvPr id="8" name="Bilde 7" descr="logo-nor.png"/>
          <p:cNvPicPr>
            <a:picLocks noChangeAspect="1"/>
          </p:cNvPicPr>
          <p:nvPr/>
        </p:nvPicPr>
        <p:blipFill>
          <a:blip r:embed="rId25">
            <a:extLst>
              <a:ext uri="{28A0092B-C50C-407E-A947-70E740481C1C}">
                <a14:useLocalDpi xmlns:a14="http://schemas.microsoft.com/office/drawing/2010/main" val="0"/>
              </a:ext>
            </a:extLst>
          </a:blip>
          <a:stretch>
            <a:fillRect/>
          </a:stretch>
        </p:blipFill>
        <p:spPr>
          <a:xfrm>
            <a:off x="6495309" y="33420"/>
            <a:ext cx="2648691" cy="732370"/>
          </a:xfrm>
          <a:prstGeom prst="rect">
            <a:avLst/>
          </a:prstGeom>
        </p:spPr>
      </p:pic>
    </p:spTree>
    <p:extLst>
      <p:ext uri="{BB962C8B-B14F-4D97-AF65-F5344CB8AC3E}">
        <p14:creationId xmlns:p14="http://schemas.microsoft.com/office/powerpoint/2010/main" val="1697296968"/>
      </p:ext>
    </p:extLst>
  </p:cSld>
  <p:clrMap bg1="lt1" tx1="dk1" bg2="lt2" tx2="dk2" accent1="accent1" accent2="accent2" accent3="accent3" accent4="accent4" accent5="accent5" accent6="accent6" hlink="hlink" folHlink="folHlink"/>
  <p:sldLayoutIdLst>
    <p:sldLayoutId id="2147483698" r:id="rId1"/>
    <p:sldLayoutId id="2147483693" r:id="rId2"/>
    <p:sldLayoutId id="2147483694" r:id="rId3"/>
    <p:sldLayoutId id="2147483706" r:id="rId4"/>
    <p:sldLayoutId id="2147483707" r:id="rId5"/>
    <p:sldLayoutId id="2147483708" r:id="rId6"/>
    <p:sldLayoutId id="2147483695" r:id="rId7"/>
    <p:sldLayoutId id="2147483696" r:id="rId8"/>
    <p:sldLayoutId id="2147483709" r:id="rId9"/>
    <p:sldLayoutId id="2147483710" r:id="rId10"/>
    <p:sldLayoutId id="2147483711" r:id="rId11"/>
    <p:sldLayoutId id="2147483697" r:id="rId12"/>
    <p:sldLayoutId id="2147483699" r:id="rId13"/>
    <p:sldLayoutId id="2147483700" r:id="rId14"/>
    <p:sldLayoutId id="2147483701" r:id="rId15"/>
    <p:sldLayoutId id="2147483702" r:id="rId16"/>
    <p:sldLayoutId id="2147483703" r:id="rId17"/>
    <p:sldLayoutId id="2147483704" r:id="rId18"/>
    <p:sldLayoutId id="2147483705" r:id="rId19"/>
    <p:sldLayoutId id="2147483712" r:id="rId20"/>
    <p:sldLayoutId id="2147483713" r:id="rId21"/>
    <p:sldLayoutId id="2147483714" r:id="rId22"/>
  </p:sldLayoutIdLst>
  <p:hf hdr="0"/>
  <p:txStyles>
    <p:titleStyle>
      <a:lvl1pPr algn="l" defTabSz="457200" rtl="0" eaLnBrk="1" latinLnBrk="0" hangingPunct="1">
        <a:spcBef>
          <a:spcPct val="0"/>
        </a:spcBef>
        <a:buNone/>
        <a:defRPr sz="2800" kern="1200" baseline="0">
          <a:solidFill>
            <a:schemeClr val="tx1"/>
          </a:solidFill>
          <a:latin typeface="Source Sans Pro"/>
          <a:ea typeface="+mj-ea"/>
          <a:cs typeface="+mj-cs"/>
        </a:defRPr>
      </a:lvl1pPr>
    </p:titleStyle>
    <p:bodyStyle>
      <a:lvl1pPr marL="342900" indent="-342900" algn="l" defTabSz="457200" rtl="0" eaLnBrk="1" latinLnBrk="0" hangingPunct="1">
        <a:spcBef>
          <a:spcPct val="20000"/>
        </a:spcBef>
        <a:buSzPct val="100000"/>
        <a:buFontTx/>
        <a:buBlip>
          <a:blip r:embed="rId26"/>
        </a:buBlip>
        <a:defRPr sz="2400" kern="1200">
          <a:solidFill>
            <a:schemeClr val="tx1"/>
          </a:solidFill>
          <a:latin typeface="Source Sans Pro"/>
          <a:ea typeface="+mn-ea"/>
          <a:cs typeface="+mn-cs"/>
        </a:defRPr>
      </a:lvl1pPr>
      <a:lvl2pPr marL="742950" indent="-285750" algn="l" defTabSz="457200" rtl="0" eaLnBrk="1" latinLnBrk="0" hangingPunct="1">
        <a:spcBef>
          <a:spcPct val="20000"/>
        </a:spcBef>
        <a:buSzPct val="100000"/>
        <a:buFontTx/>
        <a:buBlip>
          <a:blip r:embed="rId26"/>
        </a:buBlip>
        <a:defRPr sz="2000" kern="1200">
          <a:solidFill>
            <a:schemeClr val="tx1"/>
          </a:solidFill>
          <a:latin typeface="Source Sans Pro"/>
          <a:ea typeface="+mn-ea"/>
          <a:cs typeface="+mn-cs"/>
        </a:defRPr>
      </a:lvl2pPr>
      <a:lvl3pPr marL="1143000" indent="-228600" algn="l" defTabSz="457200" rtl="0" eaLnBrk="1" latinLnBrk="0" hangingPunct="1">
        <a:spcBef>
          <a:spcPct val="20000"/>
        </a:spcBef>
        <a:buSzPct val="100000"/>
        <a:buFontTx/>
        <a:buBlip>
          <a:blip r:embed="rId26"/>
        </a:buBlip>
        <a:defRPr sz="1800" kern="1200">
          <a:solidFill>
            <a:schemeClr val="tx1"/>
          </a:solidFill>
          <a:latin typeface="Source Sans Pro"/>
          <a:ea typeface="+mn-ea"/>
          <a:cs typeface="+mn-cs"/>
        </a:defRPr>
      </a:lvl3pPr>
      <a:lvl4pPr marL="1600200" indent="-228600" algn="l" defTabSz="457200" rtl="0" eaLnBrk="1" latinLnBrk="0" hangingPunct="1">
        <a:spcBef>
          <a:spcPct val="20000"/>
        </a:spcBef>
        <a:buSzPct val="100000"/>
        <a:buFontTx/>
        <a:buBlip>
          <a:blip r:embed="rId26"/>
        </a:buBlip>
        <a:defRPr sz="1600" kern="1200">
          <a:solidFill>
            <a:schemeClr val="tx1"/>
          </a:solidFill>
          <a:latin typeface="Source Sans Pro"/>
          <a:ea typeface="+mn-ea"/>
          <a:cs typeface="+mn-cs"/>
        </a:defRPr>
      </a:lvl4pPr>
      <a:lvl5pPr marL="2057400" indent="-228600" algn="l" defTabSz="457200" rtl="0" eaLnBrk="1" latinLnBrk="0" hangingPunct="1">
        <a:spcBef>
          <a:spcPct val="20000"/>
        </a:spcBef>
        <a:buSzPct val="100000"/>
        <a:buFontTx/>
        <a:buBlip>
          <a:blip r:embed="rId26"/>
        </a:buBlip>
        <a:defRPr sz="1400" kern="1200">
          <a:solidFill>
            <a:schemeClr val="tx1"/>
          </a:solidFill>
          <a:latin typeface="Source Sans Pro"/>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2.svg"/></Relationships>
</file>

<file path=ppt/slides/_rels/slide10.xml.rels><?xml version="1.0" encoding="UTF-8" standalone="yes"?>
<Relationships xmlns="http://schemas.openxmlformats.org/package/2006/relationships"><Relationship Id="rId2" Type="http://schemas.openxmlformats.org/officeDocument/2006/relationships/hyperlink" Target="https://ordbok.uib.no/perl/ordbok.cgi?OPP=&amp;nynorsk=+&amp;ordbok=nynorsk"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www.sprakradet.no/spraklov/" TargetMode="External"/><Relationship Id="rId2" Type="http://schemas.openxmlformats.org/officeDocument/2006/relationships/hyperlink" Target="http://www.tekstoversetter.no" TargetMode="External"/><Relationship Id="rId1" Type="http://schemas.openxmlformats.org/officeDocument/2006/relationships/slideLayout" Target="../slideLayouts/slideLayout1.xml"/><Relationship Id="rId4" Type="http://schemas.openxmlformats.org/officeDocument/2006/relationships/hyperlink" Target="https://lovdata.no/dokument/NL/lov/2021-05-21-42" TargetMode="External"/></Relationships>
</file>

<file path=ppt/slides/_rels/slide2.xml.rels><?xml version="1.0" encoding="UTF-8" standalone="yes"?>
<Relationships xmlns="http://schemas.openxmlformats.org/package/2006/relationships"><Relationship Id="rId2" Type="http://schemas.openxmlformats.org/officeDocument/2006/relationships/hyperlink" Target="https://youtu.be/5o6fK3V1Gf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pPr algn="ctr"/>
            <a:r>
              <a:rPr lang="nb-NO" dirty="0"/>
              <a:t>Studieadministrativ gruppe (SAG) presenterer: </a:t>
            </a:r>
            <a:br>
              <a:rPr lang="nb-NO" dirty="0"/>
            </a:br>
            <a:r>
              <a:rPr lang="nb-NO" dirty="0"/>
              <a:t>Litt om den nye språkloven til morgenkaffen </a:t>
            </a:r>
          </a:p>
        </p:txBody>
      </p:sp>
      <p:sp>
        <p:nvSpPr>
          <p:cNvPr id="5" name="Plassholder for dato 4"/>
          <p:cNvSpPr>
            <a:spLocks noGrp="1"/>
          </p:cNvSpPr>
          <p:nvPr>
            <p:ph type="dt" sz="half" idx="10"/>
          </p:nvPr>
        </p:nvSpPr>
        <p:spPr>
          <a:xfrm>
            <a:off x="6697576" y="4768684"/>
            <a:ext cx="1684420" cy="273844"/>
          </a:xfrm>
        </p:spPr>
        <p:txBody>
          <a:bodyPr/>
          <a:lstStyle/>
          <a:p>
            <a:fld id="{B62979F7-1E82-B343-9BB9-531CE4E266E5}" type="datetime1">
              <a:rPr lang="nb-NO" smtClean="0"/>
              <a:t>11.01.2022</a:t>
            </a:fld>
            <a:endParaRPr lang="nb-NO"/>
          </a:p>
        </p:txBody>
      </p:sp>
      <p:sp>
        <p:nvSpPr>
          <p:cNvPr id="4" name="Plassholder for bunntekst 3"/>
          <p:cNvSpPr>
            <a:spLocks noGrp="1"/>
          </p:cNvSpPr>
          <p:nvPr>
            <p:ph type="ftr" sz="quarter" idx="11"/>
          </p:nvPr>
        </p:nvSpPr>
        <p:spPr>
          <a:xfrm>
            <a:off x="316835" y="4767263"/>
            <a:ext cx="5926221" cy="273844"/>
          </a:xfrm>
        </p:spPr>
        <p:txBody>
          <a:bodyPr/>
          <a:lstStyle/>
          <a:p>
            <a:r>
              <a:rPr lang="nb-NO" dirty="0"/>
              <a:t>Seniorrådgiver Karin Anker Rasch og seniorrådgiver Hedvig Bergem, Avdeling for studieadministrasjon </a:t>
            </a:r>
          </a:p>
        </p:txBody>
      </p:sp>
      <p:sp>
        <p:nvSpPr>
          <p:cNvPr id="6" name="Plassholder for lysbildenummer 5"/>
          <p:cNvSpPr>
            <a:spLocks noGrp="1"/>
          </p:cNvSpPr>
          <p:nvPr>
            <p:ph type="sldNum" sz="quarter" idx="12"/>
          </p:nvPr>
        </p:nvSpPr>
        <p:spPr>
          <a:xfrm>
            <a:off x="8381996" y="4767263"/>
            <a:ext cx="411747" cy="273844"/>
          </a:xfrm>
        </p:spPr>
        <p:txBody>
          <a:bodyPr/>
          <a:lstStyle/>
          <a:p>
            <a:fld id="{28ECCE09-4EB9-D24E-99A2-F5BDA1BD657E}" type="slidenum">
              <a:rPr lang="nb-NO" smtClean="0"/>
              <a:pPr/>
              <a:t>1</a:t>
            </a:fld>
            <a:endParaRPr lang="nb-NO"/>
          </a:p>
        </p:txBody>
      </p:sp>
      <p:pic>
        <p:nvPicPr>
          <p:cNvPr id="7" name="Grafikk 6" descr="Kaffe">
            <a:extLst>
              <a:ext uri="{FF2B5EF4-FFF2-40B4-BE49-F238E27FC236}">
                <a16:creationId xmlns:a16="http://schemas.microsoft.com/office/drawing/2014/main" id="{88D83095-DE92-4585-BC43-989FBF8C0FE3}"/>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920740" y="2320290"/>
            <a:ext cx="914400" cy="914400"/>
          </a:xfrm>
          <a:prstGeom prst="rect">
            <a:avLst/>
          </a:prstGeom>
        </p:spPr>
      </p:pic>
    </p:spTree>
    <p:extLst>
      <p:ext uri="{BB962C8B-B14F-4D97-AF65-F5344CB8AC3E}">
        <p14:creationId xmlns:p14="http://schemas.microsoft.com/office/powerpoint/2010/main" val="3427798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62FEFAC-94B6-4E8F-9433-331BE03D620B}"/>
              </a:ext>
            </a:extLst>
          </p:cNvPr>
          <p:cNvSpPr>
            <a:spLocks noGrp="1"/>
          </p:cNvSpPr>
          <p:nvPr>
            <p:ph type="title"/>
          </p:nvPr>
        </p:nvSpPr>
        <p:spPr/>
        <p:txBody>
          <a:bodyPr>
            <a:normAutofit fontScale="90000"/>
          </a:bodyPr>
          <a:lstStyle/>
          <a:p>
            <a:r>
              <a:rPr lang="nb-NO" b="1" dirty="0">
                <a:ea typeface="Source Sans Pro"/>
              </a:rPr>
              <a:t>§ 10 Offisiell rettskriving for bokmål og nynorsk</a:t>
            </a:r>
            <a:endParaRPr lang="nb-NO" b="1" dirty="0"/>
          </a:p>
        </p:txBody>
      </p:sp>
      <p:sp>
        <p:nvSpPr>
          <p:cNvPr id="3" name="Plassholder for innhold 2">
            <a:extLst>
              <a:ext uri="{FF2B5EF4-FFF2-40B4-BE49-F238E27FC236}">
                <a16:creationId xmlns:a16="http://schemas.microsoft.com/office/drawing/2014/main" id="{371417B4-1620-407E-969E-3B88622E4DB6}"/>
              </a:ext>
            </a:extLst>
          </p:cNvPr>
          <p:cNvSpPr>
            <a:spLocks noGrp="1"/>
          </p:cNvSpPr>
          <p:nvPr>
            <p:ph idx="1"/>
          </p:nvPr>
        </p:nvSpPr>
        <p:spPr/>
        <p:txBody>
          <a:bodyPr vert="horz" lIns="91440" tIns="45720" rIns="91440" bIns="45720" rtlCol="0" anchor="t">
            <a:normAutofit/>
          </a:bodyPr>
          <a:lstStyle/>
          <a:p>
            <a:endParaRPr lang="nb-NO" dirty="0">
              <a:ea typeface="Source Sans Pro"/>
            </a:endParaRPr>
          </a:p>
          <a:p>
            <a:r>
              <a:rPr lang="nb-NO" dirty="0" err="1">
                <a:ea typeface="Source Sans Pro"/>
              </a:rPr>
              <a:t>Offentlege</a:t>
            </a:r>
            <a:r>
              <a:rPr lang="nb-NO" dirty="0">
                <a:ea typeface="Source Sans Pro"/>
              </a:rPr>
              <a:t> organ skal følgje den offisielle rettskrivinga for bokmål og nynorsk.</a:t>
            </a:r>
            <a:endParaRPr lang="nb-NO" dirty="0"/>
          </a:p>
          <a:p>
            <a:pPr marL="0" indent="0">
              <a:buNone/>
            </a:pPr>
            <a:r>
              <a:rPr lang="nb-NO" sz="1800" dirty="0">
                <a:ea typeface="Source Sans Pro"/>
              </a:rPr>
              <a:t>(</a:t>
            </a:r>
            <a:r>
              <a:rPr lang="nb-NO" sz="1800" dirty="0">
                <a:ea typeface="Source Sans Pro"/>
                <a:hlinkClick r:id="rId2"/>
              </a:rPr>
              <a:t>https://ordbok.uib.no/perl/ordbok.cgi?OPP=&amp;nynorsk=+&amp;ordbok=nynorsk</a:t>
            </a:r>
            <a:r>
              <a:rPr lang="nb-NO" sz="1800" dirty="0">
                <a:ea typeface="Source Sans Pro"/>
              </a:rPr>
              <a:t>) </a:t>
            </a:r>
            <a:endParaRPr lang="nb-NO" dirty="0">
              <a:ea typeface="Source Sans Pro"/>
            </a:endParaRPr>
          </a:p>
          <a:p>
            <a:pPr marL="0" indent="0">
              <a:buNone/>
            </a:pPr>
            <a:endParaRPr lang="nb-NO" sz="1800" dirty="0">
              <a:ea typeface="Source Sans Pro"/>
            </a:endParaRPr>
          </a:p>
          <a:p>
            <a:r>
              <a:rPr lang="nb-NO" dirty="0">
                <a:ea typeface="Source Sans Pro"/>
              </a:rPr>
              <a:t>Statsorgan skal ha </a:t>
            </a:r>
            <a:r>
              <a:rPr lang="nb-NO" dirty="0" err="1">
                <a:ea typeface="Source Sans Pro"/>
              </a:rPr>
              <a:t>namn</a:t>
            </a:r>
            <a:r>
              <a:rPr lang="nb-NO" dirty="0">
                <a:ea typeface="Source Sans Pro"/>
              </a:rPr>
              <a:t> på norsk, både bokmål og nynorsk. </a:t>
            </a:r>
            <a:r>
              <a:rPr lang="nb-NO" dirty="0" err="1">
                <a:ea typeface="Source Sans Pro"/>
              </a:rPr>
              <a:t>Namna</a:t>
            </a:r>
            <a:r>
              <a:rPr lang="nb-NO" dirty="0">
                <a:ea typeface="Source Sans Pro"/>
              </a:rPr>
              <a:t> skal følgje offisiell rettskriving</a:t>
            </a:r>
          </a:p>
          <a:p>
            <a:pPr marL="0" indent="0">
              <a:buNone/>
            </a:pPr>
            <a:r>
              <a:rPr lang="nb-NO" dirty="0">
                <a:ea typeface="Source Sans Pro"/>
              </a:rPr>
              <a:t>(</a:t>
            </a:r>
            <a:r>
              <a:rPr lang="nb-NO" i="1" dirty="0">
                <a:ea typeface="Source Sans Pro"/>
              </a:rPr>
              <a:t>= </a:t>
            </a:r>
            <a:r>
              <a:rPr lang="nb-NO" i="1" dirty="0" err="1">
                <a:ea typeface="Source Sans Pro"/>
              </a:rPr>
              <a:t>Høgskulen</a:t>
            </a:r>
            <a:r>
              <a:rPr lang="nb-NO" i="1" dirty="0">
                <a:ea typeface="Source Sans Pro"/>
              </a:rPr>
              <a:t> i Østfold, studieprogramnavn, emnenavn</a:t>
            </a:r>
            <a:r>
              <a:rPr lang="nb-NO" dirty="0">
                <a:ea typeface="Source Sans Pro"/>
              </a:rPr>
              <a:t>)</a:t>
            </a:r>
          </a:p>
        </p:txBody>
      </p:sp>
      <p:sp>
        <p:nvSpPr>
          <p:cNvPr id="4" name="Plassholder for dato 3">
            <a:extLst>
              <a:ext uri="{FF2B5EF4-FFF2-40B4-BE49-F238E27FC236}">
                <a16:creationId xmlns:a16="http://schemas.microsoft.com/office/drawing/2014/main" id="{FCB829D2-8621-45BC-A47C-CBA3D7D95940}"/>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43CF045E-4750-421F-A87A-DD7C55974584}"/>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9C811942-C965-49FF-A4F3-3AD7EA70ACE3}"/>
              </a:ext>
            </a:extLst>
          </p:cNvPr>
          <p:cNvSpPr>
            <a:spLocks noGrp="1"/>
          </p:cNvSpPr>
          <p:nvPr>
            <p:ph type="sldNum" sz="quarter" idx="12"/>
          </p:nvPr>
        </p:nvSpPr>
        <p:spPr/>
        <p:txBody>
          <a:bodyPr/>
          <a:lstStyle/>
          <a:p>
            <a:fld id="{28ECCE09-4EB9-D24E-99A2-F5BDA1BD657E}" type="slidenum">
              <a:rPr lang="nb-NO" smtClean="0"/>
              <a:pPr/>
              <a:t>10</a:t>
            </a:fld>
            <a:endParaRPr lang="nb-NO"/>
          </a:p>
        </p:txBody>
      </p:sp>
    </p:spTree>
    <p:extLst>
      <p:ext uri="{BB962C8B-B14F-4D97-AF65-F5344CB8AC3E}">
        <p14:creationId xmlns:p14="http://schemas.microsoft.com/office/powerpoint/2010/main" val="24593223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B5DA59-7259-4389-ACD6-836AD85FB284}"/>
              </a:ext>
            </a:extLst>
          </p:cNvPr>
          <p:cNvSpPr>
            <a:spLocks noGrp="1"/>
          </p:cNvSpPr>
          <p:nvPr>
            <p:ph type="title"/>
          </p:nvPr>
        </p:nvSpPr>
        <p:spPr>
          <a:xfrm>
            <a:off x="378163" y="918296"/>
            <a:ext cx="8229600" cy="454527"/>
          </a:xfrm>
        </p:spPr>
        <p:txBody>
          <a:bodyPr>
            <a:normAutofit fontScale="90000"/>
          </a:bodyPr>
          <a:lstStyle/>
          <a:p>
            <a:r>
              <a:rPr lang="nb-NO" b="1" dirty="0">
                <a:ea typeface="Source Sans Pro"/>
              </a:rPr>
              <a:t>§ 13 Veksling mellom bokmål og nynorsk i allment </a:t>
            </a:r>
            <a:r>
              <a:rPr lang="nb-NO" b="1" dirty="0" err="1">
                <a:ea typeface="Source Sans Pro"/>
              </a:rPr>
              <a:t>tilgjengelege</a:t>
            </a:r>
            <a:r>
              <a:rPr lang="nb-NO" b="1" dirty="0">
                <a:ea typeface="Source Sans Pro"/>
              </a:rPr>
              <a:t> dokument</a:t>
            </a:r>
          </a:p>
          <a:p>
            <a:endParaRPr lang="nb-NO" dirty="0">
              <a:ea typeface="Source Sans Pro"/>
            </a:endParaRPr>
          </a:p>
        </p:txBody>
      </p:sp>
      <p:sp>
        <p:nvSpPr>
          <p:cNvPr id="3" name="Plassholder for innhold 2">
            <a:extLst>
              <a:ext uri="{FF2B5EF4-FFF2-40B4-BE49-F238E27FC236}">
                <a16:creationId xmlns:a16="http://schemas.microsoft.com/office/drawing/2014/main" id="{8A63849A-4B39-4CA5-80AC-2DE96A4C2C8C}"/>
              </a:ext>
            </a:extLst>
          </p:cNvPr>
          <p:cNvSpPr>
            <a:spLocks noGrp="1"/>
          </p:cNvSpPr>
          <p:nvPr>
            <p:ph idx="1"/>
          </p:nvPr>
        </p:nvSpPr>
        <p:spPr>
          <a:xfrm>
            <a:off x="457200" y="1419023"/>
            <a:ext cx="8229600" cy="3394472"/>
          </a:xfrm>
        </p:spPr>
        <p:txBody>
          <a:bodyPr vert="horz" lIns="91440" tIns="45720" rIns="91440" bIns="45720" rtlCol="0" anchor="t">
            <a:normAutofit/>
          </a:bodyPr>
          <a:lstStyle/>
          <a:p>
            <a:endParaRPr lang="nb-NO" dirty="0">
              <a:ea typeface="Source Sans Pro"/>
            </a:endParaRPr>
          </a:p>
          <a:p>
            <a:pPr marL="0" indent="0">
              <a:buNone/>
            </a:pPr>
            <a:r>
              <a:rPr lang="nb-NO" dirty="0">
                <a:ea typeface="Source Sans Pro"/>
              </a:rPr>
              <a:t>Sentrale statsorgan skal over tid bruke </a:t>
            </a:r>
            <a:r>
              <a:rPr lang="nb-NO" b="1" dirty="0">
                <a:ea typeface="Source Sans Pro"/>
              </a:rPr>
              <a:t>minst 25 prosent av </a:t>
            </a:r>
            <a:r>
              <a:rPr lang="nb-NO" dirty="0">
                <a:ea typeface="Source Sans Pro"/>
              </a:rPr>
              <a:t>både bokmål og nynorsk i allment </a:t>
            </a:r>
            <a:r>
              <a:rPr lang="nb-NO" dirty="0" err="1">
                <a:ea typeface="Source Sans Pro"/>
              </a:rPr>
              <a:t>tilgjengelege</a:t>
            </a:r>
            <a:r>
              <a:rPr lang="nb-NO" dirty="0">
                <a:ea typeface="Source Sans Pro"/>
              </a:rPr>
              <a:t> dokument</a:t>
            </a:r>
          </a:p>
          <a:p>
            <a:pPr marL="0" indent="0">
              <a:buNone/>
            </a:pPr>
            <a:r>
              <a:rPr lang="nb-NO" i="1" dirty="0">
                <a:ea typeface="Source Sans Pro"/>
              </a:rPr>
              <a:t>(Kommentar: vi må ha retningslinjer for hva som skal publiseres på nynorsk for å oppfylle kravet)</a:t>
            </a:r>
          </a:p>
        </p:txBody>
      </p:sp>
      <p:sp>
        <p:nvSpPr>
          <p:cNvPr id="4" name="Plassholder for dato 3">
            <a:extLst>
              <a:ext uri="{FF2B5EF4-FFF2-40B4-BE49-F238E27FC236}">
                <a16:creationId xmlns:a16="http://schemas.microsoft.com/office/drawing/2014/main" id="{2946A608-369E-4CB6-BCD6-887774319277}"/>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4051CF02-C6C8-407E-B5C3-43F4BD46E841}"/>
              </a:ext>
            </a:extLst>
          </p:cNvPr>
          <p:cNvSpPr>
            <a:spLocks noGrp="1"/>
          </p:cNvSpPr>
          <p:nvPr>
            <p:ph type="ftr" sz="quarter" idx="11"/>
          </p:nvPr>
        </p:nvSpPr>
        <p:spPr/>
        <p:txBody>
          <a:bodyPr/>
          <a:lstStyle/>
          <a:p>
            <a:endParaRPr lang="nb-NO"/>
          </a:p>
        </p:txBody>
      </p:sp>
      <p:sp>
        <p:nvSpPr>
          <p:cNvPr id="6" name="Plassholder for lysbildenummer 5">
            <a:extLst>
              <a:ext uri="{FF2B5EF4-FFF2-40B4-BE49-F238E27FC236}">
                <a16:creationId xmlns:a16="http://schemas.microsoft.com/office/drawing/2014/main" id="{311F7503-7153-4A51-8BB8-06155C0F7327}"/>
              </a:ext>
            </a:extLst>
          </p:cNvPr>
          <p:cNvSpPr>
            <a:spLocks noGrp="1"/>
          </p:cNvSpPr>
          <p:nvPr>
            <p:ph type="sldNum" sz="quarter" idx="12"/>
          </p:nvPr>
        </p:nvSpPr>
        <p:spPr/>
        <p:txBody>
          <a:bodyPr/>
          <a:lstStyle/>
          <a:p>
            <a:fld id="{28ECCE09-4EB9-D24E-99A2-F5BDA1BD657E}" type="slidenum">
              <a:rPr lang="nb-NO" smtClean="0"/>
              <a:pPr/>
              <a:t>11</a:t>
            </a:fld>
            <a:endParaRPr lang="nb-NO"/>
          </a:p>
        </p:txBody>
      </p:sp>
    </p:spTree>
    <p:extLst>
      <p:ext uri="{BB962C8B-B14F-4D97-AF65-F5344CB8AC3E}">
        <p14:creationId xmlns:p14="http://schemas.microsoft.com/office/powerpoint/2010/main" val="26428983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541DC8A-8574-4F95-B545-1AA9C710F8FA}"/>
              </a:ext>
            </a:extLst>
          </p:cNvPr>
          <p:cNvSpPr>
            <a:spLocks noGrp="1"/>
          </p:cNvSpPr>
          <p:nvPr>
            <p:ph type="title"/>
          </p:nvPr>
        </p:nvSpPr>
        <p:spPr>
          <a:xfrm>
            <a:off x="426801" y="681184"/>
            <a:ext cx="8229600" cy="454527"/>
          </a:xfrm>
        </p:spPr>
        <p:txBody>
          <a:bodyPr>
            <a:normAutofit fontScale="90000"/>
          </a:bodyPr>
          <a:lstStyle/>
          <a:p>
            <a:br>
              <a:rPr lang="nb-NO" dirty="0">
                <a:ea typeface="Source Sans Pro"/>
              </a:rPr>
            </a:br>
            <a:r>
              <a:rPr lang="nb-NO" b="1" dirty="0">
                <a:ea typeface="Source Sans Pro"/>
              </a:rPr>
              <a:t>§ 14 Parallell bruk av bokmål og nynorsk hos statsorgan</a:t>
            </a:r>
          </a:p>
          <a:p>
            <a:endParaRPr lang="nb-NO" dirty="0">
              <a:ea typeface="Source Sans Pro"/>
            </a:endParaRPr>
          </a:p>
        </p:txBody>
      </p:sp>
      <p:sp>
        <p:nvSpPr>
          <p:cNvPr id="3" name="Plassholder for innhold 2">
            <a:extLst>
              <a:ext uri="{FF2B5EF4-FFF2-40B4-BE49-F238E27FC236}">
                <a16:creationId xmlns:a16="http://schemas.microsoft.com/office/drawing/2014/main" id="{779F0452-F245-4EDA-8E81-711704340301}"/>
              </a:ext>
            </a:extLst>
          </p:cNvPr>
          <p:cNvSpPr>
            <a:spLocks noGrp="1"/>
          </p:cNvSpPr>
          <p:nvPr>
            <p:ph idx="1"/>
          </p:nvPr>
        </p:nvSpPr>
        <p:spPr/>
        <p:txBody>
          <a:bodyPr vert="horz" lIns="91440" tIns="45720" rIns="91440" bIns="45720" rtlCol="0" anchor="t">
            <a:normAutofit/>
          </a:bodyPr>
          <a:lstStyle/>
          <a:p>
            <a:r>
              <a:rPr lang="nb-NO" sz="2000">
                <a:ea typeface="Source Sans Pro"/>
              </a:rPr>
              <a:t>Statsorgan skal </a:t>
            </a:r>
            <a:r>
              <a:rPr lang="nb-NO" sz="2000" err="1">
                <a:ea typeface="Source Sans Pro"/>
              </a:rPr>
              <a:t>gjere</a:t>
            </a:r>
            <a:r>
              <a:rPr lang="nb-NO" sz="2000">
                <a:ea typeface="Source Sans Pro"/>
              </a:rPr>
              <a:t> </a:t>
            </a:r>
            <a:r>
              <a:rPr lang="nb-NO" sz="2000" b="1">
                <a:ea typeface="Source Sans Pro"/>
              </a:rPr>
              <a:t>skjema og andre </a:t>
            </a:r>
            <a:r>
              <a:rPr lang="nb-NO" sz="2000" b="1" err="1">
                <a:ea typeface="Source Sans Pro"/>
              </a:rPr>
              <a:t>sjølvbeteningstenester</a:t>
            </a:r>
            <a:r>
              <a:rPr lang="nb-NO" sz="2000" b="1">
                <a:ea typeface="Source Sans Pro"/>
              </a:rPr>
              <a:t> </a:t>
            </a:r>
            <a:r>
              <a:rPr lang="nb-NO" sz="2000" err="1">
                <a:ea typeface="Source Sans Pro"/>
              </a:rPr>
              <a:t>tilgjengelege</a:t>
            </a:r>
            <a:r>
              <a:rPr lang="nb-NO" sz="2000">
                <a:ea typeface="Source Sans Pro"/>
              </a:rPr>
              <a:t> på bokmål og nynorsk samtidig.</a:t>
            </a:r>
          </a:p>
          <a:p>
            <a:endParaRPr lang="nb-NO" sz="2000">
              <a:ea typeface="Source Sans Pro"/>
            </a:endParaRPr>
          </a:p>
          <a:p>
            <a:r>
              <a:rPr lang="nb-NO" sz="2000">
                <a:ea typeface="Source Sans Pro"/>
              </a:rPr>
              <a:t>Dersom </a:t>
            </a:r>
            <a:r>
              <a:rPr lang="nb-NO" sz="2000" err="1">
                <a:ea typeface="Source Sans Pro"/>
              </a:rPr>
              <a:t>eit</a:t>
            </a:r>
            <a:r>
              <a:rPr lang="nb-NO" sz="2000">
                <a:ea typeface="Source Sans Pro"/>
              </a:rPr>
              <a:t> privat rettssubjekt krev at løyve og faste formular som direkte gjeld rettssubjektet, skal </a:t>
            </a:r>
            <a:r>
              <a:rPr lang="nb-NO" sz="2000" err="1">
                <a:ea typeface="Source Sans Pro"/>
              </a:rPr>
              <a:t>vere</a:t>
            </a:r>
            <a:r>
              <a:rPr lang="nb-NO" sz="2000">
                <a:ea typeface="Source Sans Pro"/>
              </a:rPr>
              <a:t> på </a:t>
            </a:r>
            <a:r>
              <a:rPr lang="nb-NO" sz="2000" err="1">
                <a:ea typeface="Source Sans Pro"/>
              </a:rPr>
              <a:t>anten</a:t>
            </a:r>
            <a:r>
              <a:rPr lang="nb-NO" sz="2000">
                <a:ea typeface="Source Sans Pro"/>
              </a:rPr>
              <a:t> bokmål eller nynorsk, skal statsorgan oppfylle kravet.</a:t>
            </a:r>
          </a:p>
          <a:p>
            <a:endParaRPr lang="nb-NO" sz="2000">
              <a:ea typeface="Source Sans Pro"/>
            </a:endParaRPr>
          </a:p>
          <a:p>
            <a:r>
              <a:rPr lang="nb-NO" sz="2000">
                <a:ea typeface="Source Sans Pro"/>
              </a:rPr>
              <a:t>Statsorgan skal </a:t>
            </a:r>
            <a:r>
              <a:rPr lang="nb-NO" sz="2000" err="1">
                <a:ea typeface="Source Sans Pro"/>
              </a:rPr>
              <a:t>gje</a:t>
            </a:r>
            <a:r>
              <a:rPr lang="nb-NO" sz="2000">
                <a:ea typeface="Source Sans Pro"/>
              </a:rPr>
              <a:t> ut dokument som er meinte til bruk i </a:t>
            </a:r>
            <a:r>
              <a:rPr lang="nb-NO" sz="2000" err="1">
                <a:ea typeface="Source Sans Pro"/>
              </a:rPr>
              <a:t>skulen</a:t>
            </a:r>
            <a:r>
              <a:rPr lang="nb-NO" sz="2000">
                <a:ea typeface="Source Sans Pro"/>
              </a:rPr>
              <a:t>, på både bokmål og nynorsk samtidig</a:t>
            </a:r>
          </a:p>
        </p:txBody>
      </p:sp>
      <p:sp>
        <p:nvSpPr>
          <p:cNvPr id="4" name="Plassholder for dato 3">
            <a:extLst>
              <a:ext uri="{FF2B5EF4-FFF2-40B4-BE49-F238E27FC236}">
                <a16:creationId xmlns:a16="http://schemas.microsoft.com/office/drawing/2014/main" id="{3135A141-660A-4FA9-AF16-F9D0610B4646}"/>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FC868299-393C-441F-A66A-51AE4D0EA19A}"/>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23F71F51-81A7-4E0E-94E8-21BAE4635A5F}"/>
              </a:ext>
            </a:extLst>
          </p:cNvPr>
          <p:cNvSpPr>
            <a:spLocks noGrp="1"/>
          </p:cNvSpPr>
          <p:nvPr>
            <p:ph type="sldNum" sz="quarter" idx="12"/>
          </p:nvPr>
        </p:nvSpPr>
        <p:spPr/>
        <p:txBody>
          <a:bodyPr/>
          <a:lstStyle/>
          <a:p>
            <a:fld id="{28ECCE09-4EB9-D24E-99A2-F5BDA1BD657E}" type="slidenum">
              <a:rPr lang="nb-NO" smtClean="0"/>
              <a:pPr/>
              <a:t>12</a:t>
            </a:fld>
            <a:endParaRPr lang="nb-NO"/>
          </a:p>
        </p:txBody>
      </p:sp>
    </p:spTree>
    <p:extLst>
      <p:ext uri="{BB962C8B-B14F-4D97-AF65-F5344CB8AC3E}">
        <p14:creationId xmlns:p14="http://schemas.microsoft.com/office/powerpoint/2010/main" val="6564882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35D46F-F939-4F33-871D-4D4D0A44A0C1}"/>
              </a:ext>
            </a:extLst>
          </p:cNvPr>
          <p:cNvSpPr>
            <a:spLocks noGrp="1"/>
          </p:cNvSpPr>
          <p:nvPr>
            <p:ph type="title"/>
          </p:nvPr>
        </p:nvSpPr>
        <p:spPr/>
        <p:txBody>
          <a:bodyPr>
            <a:normAutofit fontScale="90000"/>
          </a:bodyPr>
          <a:lstStyle/>
          <a:p>
            <a:r>
              <a:rPr lang="nb-NO" b="1" dirty="0">
                <a:ea typeface="Source Sans Pro"/>
              </a:rPr>
              <a:t>§ 16 Krav til skrivekompetanse</a:t>
            </a:r>
            <a:endParaRPr lang="nb-NO" b="1" dirty="0"/>
          </a:p>
        </p:txBody>
      </p:sp>
      <p:sp>
        <p:nvSpPr>
          <p:cNvPr id="3" name="Plassholder for innhold 2">
            <a:extLst>
              <a:ext uri="{FF2B5EF4-FFF2-40B4-BE49-F238E27FC236}">
                <a16:creationId xmlns:a16="http://schemas.microsoft.com/office/drawing/2014/main" id="{786FEBDF-1C34-4C7B-B377-C489783A840B}"/>
              </a:ext>
            </a:extLst>
          </p:cNvPr>
          <p:cNvSpPr>
            <a:spLocks noGrp="1"/>
          </p:cNvSpPr>
          <p:nvPr>
            <p:ph idx="1"/>
          </p:nvPr>
        </p:nvSpPr>
        <p:spPr/>
        <p:txBody>
          <a:bodyPr vert="horz" lIns="91440" tIns="45720" rIns="91440" bIns="45720" rtlCol="0" anchor="t">
            <a:normAutofit/>
          </a:bodyPr>
          <a:lstStyle/>
          <a:p>
            <a:endParaRPr lang="nb-NO" dirty="0">
              <a:ea typeface="Source Sans Pro"/>
            </a:endParaRPr>
          </a:p>
          <a:p>
            <a:r>
              <a:rPr lang="nb-NO" sz="2000" dirty="0">
                <a:ea typeface="Source Sans Pro"/>
              </a:rPr>
              <a:t>Statsorgan og </a:t>
            </a:r>
            <a:r>
              <a:rPr lang="nb-NO" sz="2000" dirty="0" err="1">
                <a:ea typeface="Source Sans Pro"/>
              </a:rPr>
              <a:t>fylkeskommunar</a:t>
            </a:r>
            <a:r>
              <a:rPr lang="nb-NO" sz="2000" dirty="0">
                <a:ea typeface="Source Sans Pro"/>
              </a:rPr>
              <a:t> skal syte for at </a:t>
            </a:r>
            <a:r>
              <a:rPr lang="nb-NO" sz="2000" dirty="0" err="1">
                <a:ea typeface="Source Sans Pro"/>
              </a:rPr>
              <a:t>dei</a:t>
            </a:r>
            <a:r>
              <a:rPr lang="nb-NO" sz="2000" dirty="0">
                <a:ea typeface="Source Sans Pro"/>
              </a:rPr>
              <a:t> har den nødvendige skrivekompetansen for å kunne bruke bokmål og nynorsk etter lova her.</a:t>
            </a:r>
          </a:p>
          <a:p>
            <a:pPr marL="0" indent="0">
              <a:buNone/>
            </a:pPr>
            <a:r>
              <a:rPr lang="nb-NO" sz="2000" i="1" dirty="0">
                <a:ea typeface="Source Sans Pro"/>
              </a:rPr>
              <a:t>(Kommentar: E-læringskurset «Oi, på nynorsk» er en del av </a:t>
            </a:r>
            <a:r>
              <a:rPr lang="nb-NO" sz="2000" i="1" dirty="0" err="1">
                <a:ea typeface="Source Sans Pro"/>
              </a:rPr>
              <a:t>SAGs</a:t>
            </a:r>
            <a:r>
              <a:rPr lang="nb-NO" sz="2000" i="1" dirty="0">
                <a:ea typeface="Source Sans Pro"/>
              </a:rPr>
              <a:t> kursrekke denne våren)</a:t>
            </a:r>
          </a:p>
          <a:p>
            <a:pPr marL="0" indent="0">
              <a:buNone/>
            </a:pPr>
            <a:endParaRPr lang="nb-NO" sz="2000" i="1" dirty="0">
              <a:ea typeface="Source Sans Pro"/>
            </a:endParaRPr>
          </a:p>
          <a:p>
            <a:r>
              <a:rPr lang="nb-NO" sz="2000" dirty="0">
                <a:ea typeface="Source Sans Pro"/>
              </a:rPr>
              <a:t>Statsorgan og </a:t>
            </a:r>
            <a:r>
              <a:rPr lang="nb-NO" sz="2000" dirty="0" err="1">
                <a:ea typeface="Source Sans Pro"/>
              </a:rPr>
              <a:t>fylkeskommunar</a:t>
            </a:r>
            <a:r>
              <a:rPr lang="nb-NO" sz="2000" dirty="0">
                <a:ea typeface="Source Sans Pro"/>
              </a:rPr>
              <a:t> skal kunne </a:t>
            </a:r>
            <a:r>
              <a:rPr lang="nb-NO" sz="2000" dirty="0" err="1">
                <a:ea typeface="Source Sans Pro"/>
              </a:rPr>
              <a:t>krevje</a:t>
            </a:r>
            <a:r>
              <a:rPr lang="nb-NO" sz="2000" dirty="0">
                <a:ea typeface="Source Sans Pro"/>
              </a:rPr>
              <a:t> at tilsette skal skrive både bokmål og nynorsk. Dette gjeld likevel </a:t>
            </a:r>
            <a:r>
              <a:rPr lang="nb-NO" sz="2000" dirty="0" err="1">
                <a:ea typeface="Source Sans Pro"/>
              </a:rPr>
              <a:t>ikkje</a:t>
            </a:r>
            <a:r>
              <a:rPr lang="nb-NO" sz="2000" dirty="0">
                <a:ea typeface="Source Sans Pro"/>
              </a:rPr>
              <a:t> for tilsette som </a:t>
            </a:r>
            <a:r>
              <a:rPr lang="nb-NO" sz="2000" dirty="0" err="1">
                <a:ea typeface="Source Sans Pro"/>
              </a:rPr>
              <a:t>ikkje</a:t>
            </a:r>
            <a:r>
              <a:rPr lang="nb-NO" sz="2000" dirty="0">
                <a:ea typeface="Source Sans Pro"/>
              </a:rPr>
              <a:t> har gjennomført sidemålsopplæring i grunnopplæringa</a:t>
            </a:r>
          </a:p>
        </p:txBody>
      </p:sp>
      <p:sp>
        <p:nvSpPr>
          <p:cNvPr id="4" name="Plassholder for dato 3">
            <a:extLst>
              <a:ext uri="{FF2B5EF4-FFF2-40B4-BE49-F238E27FC236}">
                <a16:creationId xmlns:a16="http://schemas.microsoft.com/office/drawing/2014/main" id="{8C71BF89-3616-4FF9-90EB-3730DEFD3748}"/>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631F2FEA-D565-4E8A-8DDD-2CF4DD0312C5}"/>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E827A7AE-FC87-4C6F-AFBE-781F32D6720D}"/>
              </a:ext>
            </a:extLst>
          </p:cNvPr>
          <p:cNvSpPr>
            <a:spLocks noGrp="1"/>
          </p:cNvSpPr>
          <p:nvPr>
            <p:ph type="sldNum" sz="quarter" idx="12"/>
          </p:nvPr>
        </p:nvSpPr>
        <p:spPr/>
        <p:txBody>
          <a:bodyPr/>
          <a:lstStyle/>
          <a:p>
            <a:fld id="{28ECCE09-4EB9-D24E-99A2-F5BDA1BD657E}" type="slidenum">
              <a:rPr lang="nb-NO" smtClean="0"/>
              <a:pPr/>
              <a:t>13</a:t>
            </a:fld>
            <a:endParaRPr lang="nb-NO"/>
          </a:p>
        </p:txBody>
      </p:sp>
    </p:spTree>
    <p:extLst>
      <p:ext uri="{BB962C8B-B14F-4D97-AF65-F5344CB8AC3E}">
        <p14:creationId xmlns:p14="http://schemas.microsoft.com/office/powerpoint/2010/main" val="2065938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48DDEB0-C235-48E1-9CDB-5B75628896C7}"/>
              </a:ext>
            </a:extLst>
          </p:cNvPr>
          <p:cNvSpPr>
            <a:spLocks noGrp="1"/>
          </p:cNvSpPr>
          <p:nvPr>
            <p:ph type="title"/>
          </p:nvPr>
        </p:nvSpPr>
        <p:spPr/>
        <p:txBody>
          <a:bodyPr>
            <a:normAutofit fontScale="90000"/>
          </a:bodyPr>
          <a:lstStyle/>
          <a:p>
            <a:r>
              <a:rPr lang="nb-NO" b="1" dirty="0">
                <a:ea typeface="Source Sans Pro"/>
              </a:rPr>
              <a:t>§ 17 Klagerett</a:t>
            </a:r>
            <a:endParaRPr lang="nb-NO" b="1" dirty="0"/>
          </a:p>
        </p:txBody>
      </p:sp>
      <p:sp>
        <p:nvSpPr>
          <p:cNvPr id="3" name="Plassholder for innhold 2">
            <a:extLst>
              <a:ext uri="{FF2B5EF4-FFF2-40B4-BE49-F238E27FC236}">
                <a16:creationId xmlns:a16="http://schemas.microsoft.com/office/drawing/2014/main" id="{58EE03A9-32A6-482D-8083-76021DFE1E43}"/>
              </a:ext>
            </a:extLst>
          </p:cNvPr>
          <p:cNvSpPr>
            <a:spLocks noGrp="1"/>
          </p:cNvSpPr>
          <p:nvPr>
            <p:ph idx="1"/>
          </p:nvPr>
        </p:nvSpPr>
        <p:spPr/>
        <p:txBody>
          <a:bodyPr vert="horz" lIns="91440" tIns="45720" rIns="91440" bIns="45720" rtlCol="0" anchor="t">
            <a:normAutofit/>
          </a:bodyPr>
          <a:lstStyle/>
          <a:p>
            <a:endParaRPr lang="nb-NO" dirty="0">
              <a:ea typeface="Source Sans Pro"/>
            </a:endParaRPr>
          </a:p>
          <a:p>
            <a:pPr marL="0" indent="0">
              <a:buNone/>
            </a:pPr>
            <a:r>
              <a:rPr lang="nb-NO" dirty="0">
                <a:ea typeface="Source Sans Pro"/>
              </a:rPr>
              <a:t>Er det bruka feil skriftspråk i </a:t>
            </a:r>
            <a:r>
              <a:rPr lang="nb-NO" dirty="0" err="1">
                <a:ea typeface="Source Sans Pro"/>
              </a:rPr>
              <a:t>eit</a:t>
            </a:r>
            <a:r>
              <a:rPr lang="nb-NO" dirty="0">
                <a:ea typeface="Source Sans Pro"/>
              </a:rPr>
              <a:t> dokument som </a:t>
            </a:r>
            <a:r>
              <a:rPr lang="nb-NO" dirty="0" err="1">
                <a:ea typeface="Source Sans Pro"/>
              </a:rPr>
              <a:t>nemnt</a:t>
            </a:r>
            <a:r>
              <a:rPr lang="nb-NO" dirty="0">
                <a:ea typeface="Source Sans Pro"/>
              </a:rPr>
              <a:t> i § 14 andre ledd, kan </a:t>
            </a:r>
            <a:r>
              <a:rPr lang="nb-NO" dirty="0" err="1">
                <a:ea typeface="Source Sans Pro"/>
              </a:rPr>
              <a:t>mottakaren</a:t>
            </a:r>
            <a:r>
              <a:rPr lang="nb-NO" dirty="0">
                <a:ea typeface="Source Sans Pro"/>
              </a:rPr>
              <a:t> klage og </a:t>
            </a:r>
            <a:r>
              <a:rPr lang="nb-NO" dirty="0" err="1">
                <a:ea typeface="Source Sans Pro"/>
              </a:rPr>
              <a:t>krevje</a:t>
            </a:r>
            <a:r>
              <a:rPr lang="nb-NO" dirty="0">
                <a:ea typeface="Source Sans Pro"/>
              </a:rPr>
              <a:t> at dokumentet blir utferda på nytt. Forvaltningsloven §§ 28 til 35 gjeld for saker etter første punktum</a:t>
            </a:r>
            <a:endParaRPr lang="nb-NO" dirty="0"/>
          </a:p>
        </p:txBody>
      </p:sp>
      <p:sp>
        <p:nvSpPr>
          <p:cNvPr id="4" name="Plassholder for dato 3">
            <a:extLst>
              <a:ext uri="{FF2B5EF4-FFF2-40B4-BE49-F238E27FC236}">
                <a16:creationId xmlns:a16="http://schemas.microsoft.com/office/drawing/2014/main" id="{2FE5FBD7-7165-412E-8857-48191ABE0DC7}"/>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591DDE9A-15F1-42DA-9F09-98C072FBB49E}"/>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4FA2F614-A9E0-436B-9E39-7EB664B80822}"/>
              </a:ext>
            </a:extLst>
          </p:cNvPr>
          <p:cNvSpPr>
            <a:spLocks noGrp="1"/>
          </p:cNvSpPr>
          <p:nvPr>
            <p:ph type="sldNum" sz="quarter" idx="12"/>
          </p:nvPr>
        </p:nvSpPr>
        <p:spPr/>
        <p:txBody>
          <a:bodyPr/>
          <a:lstStyle/>
          <a:p>
            <a:fld id="{28ECCE09-4EB9-D24E-99A2-F5BDA1BD657E}" type="slidenum">
              <a:rPr lang="nb-NO" smtClean="0"/>
              <a:pPr/>
              <a:t>14</a:t>
            </a:fld>
            <a:endParaRPr lang="nb-NO"/>
          </a:p>
        </p:txBody>
      </p:sp>
    </p:spTree>
    <p:extLst>
      <p:ext uri="{BB962C8B-B14F-4D97-AF65-F5344CB8AC3E}">
        <p14:creationId xmlns:p14="http://schemas.microsoft.com/office/powerpoint/2010/main" val="38573713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D50550-99B3-4DA6-91DA-D520D8ED622B}"/>
              </a:ext>
            </a:extLst>
          </p:cNvPr>
          <p:cNvSpPr>
            <a:spLocks noGrp="1"/>
          </p:cNvSpPr>
          <p:nvPr>
            <p:ph type="title"/>
          </p:nvPr>
        </p:nvSpPr>
        <p:spPr/>
        <p:txBody>
          <a:bodyPr>
            <a:normAutofit fontScale="90000"/>
          </a:bodyPr>
          <a:lstStyle/>
          <a:p>
            <a:r>
              <a:rPr lang="nb-NO">
                <a:ea typeface="Source Sans Pro"/>
              </a:rPr>
              <a:t>Tips!</a:t>
            </a:r>
            <a:endParaRPr lang="nb-NO"/>
          </a:p>
        </p:txBody>
      </p:sp>
      <p:sp>
        <p:nvSpPr>
          <p:cNvPr id="3" name="Plassholder for innhold 2">
            <a:extLst>
              <a:ext uri="{FF2B5EF4-FFF2-40B4-BE49-F238E27FC236}">
                <a16:creationId xmlns:a16="http://schemas.microsoft.com/office/drawing/2014/main" id="{36FEE6FB-F28D-48BE-945E-AD16F9430D1E}"/>
              </a:ext>
            </a:extLst>
          </p:cNvPr>
          <p:cNvSpPr>
            <a:spLocks noGrp="1"/>
          </p:cNvSpPr>
          <p:nvPr>
            <p:ph idx="1"/>
          </p:nvPr>
        </p:nvSpPr>
        <p:spPr/>
        <p:txBody>
          <a:bodyPr vert="horz" lIns="91440" tIns="45720" rIns="91440" bIns="45720" rtlCol="0" anchor="t">
            <a:normAutofit/>
          </a:bodyPr>
          <a:lstStyle/>
          <a:p>
            <a:r>
              <a:rPr lang="nb-NO" dirty="0">
                <a:ea typeface="Source Sans Pro"/>
                <a:hlinkClick r:id="rId2"/>
              </a:rPr>
              <a:t>www.tekstoversetter.no</a:t>
            </a:r>
            <a:r>
              <a:rPr lang="nb-NO" dirty="0">
                <a:ea typeface="Source Sans Pro"/>
              </a:rPr>
              <a:t> </a:t>
            </a:r>
          </a:p>
          <a:p>
            <a:r>
              <a:rPr lang="nb-NO" dirty="0">
                <a:ea typeface="Source Sans Pro"/>
                <a:hlinkClick r:id="rId3"/>
              </a:rPr>
              <a:t>www.sprakradet.no/spraklov/</a:t>
            </a:r>
            <a:endParaRPr lang="nb-NO" dirty="0">
              <a:ea typeface="Source Sans Pro"/>
            </a:endParaRPr>
          </a:p>
          <a:p>
            <a:endParaRPr lang="nb-NO" dirty="0">
              <a:ea typeface="Source Sans Pro"/>
            </a:endParaRPr>
          </a:p>
          <a:p>
            <a:r>
              <a:rPr lang="nb-NO" dirty="0">
                <a:ea typeface="Source Sans Pro"/>
              </a:rPr>
              <a:t>Hele loven er tilgjengelig </a:t>
            </a:r>
            <a:r>
              <a:rPr lang="nb-NO">
                <a:ea typeface="Source Sans Pro"/>
              </a:rPr>
              <a:t>på Lovdata: </a:t>
            </a:r>
            <a:r>
              <a:rPr lang="nb-NO">
                <a:ea typeface="Source Sans Pro"/>
                <a:hlinkClick r:id="rId4"/>
              </a:rPr>
              <a:t>https://lovdata.no/dokument/NL/lov/2021-05-21-42</a:t>
            </a:r>
            <a:r>
              <a:rPr lang="nb-NO">
                <a:ea typeface="Source Sans Pro"/>
              </a:rPr>
              <a:t>  </a:t>
            </a:r>
            <a:endParaRPr lang="nb-NO" dirty="0">
              <a:ea typeface="Source Sans Pro"/>
            </a:endParaRPr>
          </a:p>
        </p:txBody>
      </p:sp>
      <p:sp>
        <p:nvSpPr>
          <p:cNvPr id="4" name="Plassholder for dato 3">
            <a:extLst>
              <a:ext uri="{FF2B5EF4-FFF2-40B4-BE49-F238E27FC236}">
                <a16:creationId xmlns:a16="http://schemas.microsoft.com/office/drawing/2014/main" id="{213B31D7-F03D-4B28-B3CB-865CDA48B045}"/>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A91B4B1A-8CE1-49FF-8E07-E73D5DF17ED8}"/>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78162697-9040-40A8-BC2A-3DF93BCE1407}"/>
              </a:ext>
            </a:extLst>
          </p:cNvPr>
          <p:cNvSpPr>
            <a:spLocks noGrp="1"/>
          </p:cNvSpPr>
          <p:nvPr>
            <p:ph type="sldNum" sz="quarter" idx="12"/>
          </p:nvPr>
        </p:nvSpPr>
        <p:spPr/>
        <p:txBody>
          <a:bodyPr/>
          <a:lstStyle/>
          <a:p>
            <a:fld id="{28ECCE09-4EB9-D24E-99A2-F5BDA1BD657E}" type="slidenum">
              <a:rPr lang="nb-NO" smtClean="0"/>
              <a:pPr/>
              <a:t>15</a:t>
            </a:fld>
            <a:endParaRPr lang="nb-NO"/>
          </a:p>
        </p:txBody>
      </p:sp>
    </p:spTree>
    <p:extLst>
      <p:ext uri="{BB962C8B-B14F-4D97-AF65-F5344CB8AC3E}">
        <p14:creationId xmlns:p14="http://schemas.microsoft.com/office/powerpoint/2010/main" val="1863548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9DF956D-5FD1-4306-A4FA-473FBE0223DC}"/>
              </a:ext>
            </a:extLst>
          </p:cNvPr>
          <p:cNvSpPr>
            <a:spLocks noGrp="1"/>
          </p:cNvSpPr>
          <p:nvPr>
            <p:ph type="title"/>
          </p:nvPr>
        </p:nvSpPr>
        <p:spPr/>
        <p:txBody>
          <a:bodyPr>
            <a:normAutofit fontScale="90000"/>
          </a:bodyPr>
          <a:lstStyle/>
          <a:p>
            <a:r>
              <a:rPr lang="nb-NO" b="1" dirty="0"/>
              <a:t>Introduksjon til tema</a:t>
            </a:r>
          </a:p>
        </p:txBody>
      </p:sp>
      <p:sp>
        <p:nvSpPr>
          <p:cNvPr id="3" name="Plassholder for innhold 2">
            <a:extLst>
              <a:ext uri="{FF2B5EF4-FFF2-40B4-BE49-F238E27FC236}">
                <a16:creationId xmlns:a16="http://schemas.microsoft.com/office/drawing/2014/main" id="{189071A3-99E2-466A-B560-139EDB9CD3A4}"/>
              </a:ext>
            </a:extLst>
          </p:cNvPr>
          <p:cNvSpPr>
            <a:spLocks noGrp="1"/>
          </p:cNvSpPr>
          <p:nvPr>
            <p:ph idx="1"/>
          </p:nvPr>
        </p:nvSpPr>
        <p:spPr/>
        <p:txBody>
          <a:bodyPr/>
          <a:lstStyle/>
          <a:p>
            <a:r>
              <a:rPr lang="nb-NO" dirty="0"/>
              <a:t>Direktør i Språkrådet, Åse </a:t>
            </a:r>
            <a:r>
              <a:rPr lang="nb-NO" dirty="0" err="1"/>
              <a:t>Wetås</a:t>
            </a:r>
            <a:r>
              <a:rPr lang="nb-NO" dirty="0"/>
              <a:t>, om språkloven: </a:t>
            </a:r>
          </a:p>
          <a:p>
            <a:pPr marL="0" indent="0" algn="ctr">
              <a:buNone/>
            </a:pPr>
            <a:endParaRPr lang="nb-NO" dirty="0"/>
          </a:p>
          <a:p>
            <a:pPr marL="0" indent="0" algn="ctr">
              <a:buNone/>
            </a:pPr>
            <a:r>
              <a:rPr lang="nb-NO" dirty="0">
                <a:hlinkClick r:id="rId2"/>
              </a:rPr>
              <a:t>https://youtu.be/5o6fK3V1GfE</a:t>
            </a:r>
            <a:r>
              <a:rPr lang="nb-NO" dirty="0"/>
              <a:t> </a:t>
            </a:r>
          </a:p>
        </p:txBody>
      </p:sp>
      <p:sp>
        <p:nvSpPr>
          <p:cNvPr id="4" name="Plassholder for dato 3">
            <a:extLst>
              <a:ext uri="{FF2B5EF4-FFF2-40B4-BE49-F238E27FC236}">
                <a16:creationId xmlns:a16="http://schemas.microsoft.com/office/drawing/2014/main" id="{BFCA2589-C0E0-4F42-8B9E-F9FC82C5DC52}"/>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4384E78C-8688-4F5B-A0DC-081EA23C2AD7}"/>
              </a:ext>
            </a:extLst>
          </p:cNvPr>
          <p:cNvSpPr>
            <a:spLocks noGrp="1"/>
          </p:cNvSpPr>
          <p:nvPr>
            <p:ph type="ftr" sz="quarter" idx="11"/>
          </p:nvPr>
        </p:nvSpPr>
        <p:spPr/>
        <p:txBody>
          <a:bodyPr/>
          <a:lstStyle/>
          <a:p>
            <a:r>
              <a:rPr lang="nb-NO" dirty="0"/>
              <a:t> </a:t>
            </a:r>
          </a:p>
        </p:txBody>
      </p:sp>
      <p:sp>
        <p:nvSpPr>
          <p:cNvPr id="6" name="Plassholder for lysbildenummer 5">
            <a:extLst>
              <a:ext uri="{FF2B5EF4-FFF2-40B4-BE49-F238E27FC236}">
                <a16:creationId xmlns:a16="http://schemas.microsoft.com/office/drawing/2014/main" id="{44588AD4-182C-4EC2-9DE3-4ECB8022D6DD}"/>
              </a:ext>
            </a:extLst>
          </p:cNvPr>
          <p:cNvSpPr>
            <a:spLocks noGrp="1"/>
          </p:cNvSpPr>
          <p:nvPr>
            <p:ph type="sldNum" sz="quarter" idx="12"/>
          </p:nvPr>
        </p:nvSpPr>
        <p:spPr/>
        <p:txBody>
          <a:bodyPr/>
          <a:lstStyle/>
          <a:p>
            <a:fld id="{28ECCE09-4EB9-D24E-99A2-F5BDA1BD657E}" type="slidenum">
              <a:rPr lang="nb-NO" smtClean="0"/>
              <a:pPr/>
              <a:t>2</a:t>
            </a:fld>
            <a:endParaRPr lang="nb-NO"/>
          </a:p>
        </p:txBody>
      </p:sp>
    </p:spTree>
    <p:extLst>
      <p:ext uri="{BB962C8B-B14F-4D97-AF65-F5344CB8AC3E}">
        <p14:creationId xmlns:p14="http://schemas.microsoft.com/office/powerpoint/2010/main" val="2541087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8DCADE33-1C29-4179-8714-EEBC1CA7E975}"/>
              </a:ext>
            </a:extLst>
          </p:cNvPr>
          <p:cNvSpPr>
            <a:spLocks noGrp="1"/>
          </p:cNvSpPr>
          <p:nvPr>
            <p:ph type="title"/>
          </p:nvPr>
        </p:nvSpPr>
        <p:spPr/>
        <p:txBody>
          <a:bodyPr>
            <a:normAutofit fontScale="90000"/>
          </a:bodyPr>
          <a:lstStyle/>
          <a:p>
            <a:r>
              <a:rPr lang="nb-NO" b="1"/>
              <a:t>Bakgrunn</a:t>
            </a:r>
          </a:p>
        </p:txBody>
      </p:sp>
      <p:sp>
        <p:nvSpPr>
          <p:cNvPr id="3" name="Plassholder for innhold 2">
            <a:extLst>
              <a:ext uri="{FF2B5EF4-FFF2-40B4-BE49-F238E27FC236}">
                <a16:creationId xmlns:a16="http://schemas.microsoft.com/office/drawing/2014/main" id="{7927974D-8272-4630-ABBE-02C23D54F635}"/>
              </a:ext>
            </a:extLst>
          </p:cNvPr>
          <p:cNvSpPr>
            <a:spLocks noGrp="1"/>
          </p:cNvSpPr>
          <p:nvPr>
            <p:ph idx="1"/>
          </p:nvPr>
        </p:nvSpPr>
        <p:spPr/>
        <p:txBody>
          <a:bodyPr vert="horz" lIns="91440" tIns="45720" rIns="91440" bIns="45720" rtlCol="0" anchor="t">
            <a:normAutofit fontScale="62500" lnSpcReduction="20000"/>
          </a:bodyPr>
          <a:lstStyle/>
          <a:p>
            <a:r>
              <a:rPr lang="nb-NO" dirty="0"/>
              <a:t>Norge har tidligere ikke hatt noen egen språklov. Til nå har vi hatt målloven, som regulerer bruken av bokmål og nynorsk i offentlig sektor. De viktigste bestemmelsene i målloven er nå innarbeidet i den nye språkloven som trådte i kraft 1.1.2022. </a:t>
            </a:r>
          </a:p>
          <a:p>
            <a:r>
              <a:rPr lang="nb-NO" dirty="0"/>
              <a:t>Med språkloven får offentlige organer faktisk en plikt til å ikke bare bruke nynorsk, men også klart og korrekt språk, ettersom språkloven inneholder en egen klarspråkparagraf. </a:t>
            </a:r>
            <a:endParaRPr lang="nb-NO" dirty="0">
              <a:ea typeface="Source Sans Pro"/>
            </a:endParaRPr>
          </a:p>
          <a:p>
            <a:r>
              <a:rPr lang="nb-NO" dirty="0"/>
              <a:t>Ordlyd, struktur og visuell utforming i tekster og digitale tjenester skal være så tydelig at mottakerne finner den informasjonen de trenger, forstår den og kan bruke den. Tekster og digitale tjenester skal dessuten ha korrekt språk. </a:t>
            </a:r>
          </a:p>
          <a:p>
            <a:r>
              <a:rPr lang="nb-NO" dirty="0"/>
              <a:t>Ansatte i offentlige organer skal følge offisiell rettskriving (på både bokmål og nynorsk), altså regler for hvordan ord skal skrives og bøyes, og regler for tegnsetting og for bruk av stor og liten forbokstav. Tekster som er skrevet med tanke på flere målgrupper, bør tilrettelegges slik at i hvert fall det viktigste innholdet kan forstås av alle målgruppene. </a:t>
            </a:r>
            <a:endParaRPr lang="nb-NO" dirty="0">
              <a:ea typeface="Source Sans Pro"/>
            </a:endParaRPr>
          </a:p>
          <a:p>
            <a:r>
              <a:rPr lang="nb-NO" dirty="0"/>
              <a:t>Det finnes ikke noe eget organ som behandler klager på språk i offentlig sektor. Folk som vil klage, må ta direkte kontakt med organet som har skrevet den aktuelle teksten. Det finnes heller ingen sanksjoner for brudd på språkloven for øvrig.</a:t>
            </a:r>
            <a:endParaRPr lang="nb-NO" dirty="0">
              <a:ea typeface="Source Sans Pro"/>
            </a:endParaRPr>
          </a:p>
          <a:p>
            <a:endParaRPr lang="nb-NO" dirty="0"/>
          </a:p>
        </p:txBody>
      </p:sp>
      <p:sp>
        <p:nvSpPr>
          <p:cNvPr id="4" name="Plassholder for dato 3">
            <a:extLst>
              <a:ext uri="{FF2B5EF4-FFF2-40B4-BE49-F238E27FC236}">
                <a16:creationId xmlns:a16="http://schemas.microsoft.com/office/drawing/2014/main" id="{7555C6D8-D05F-4E8E-9B77-BCBDDA908410}"/>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FA82C09D-6DA9-4BB9-9AC1-5B799733EC0E}"/>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82A7B0F9-E626-4385-8A91-1DF119EAB4EC}"/>
              </a:ext>
            </a:extLst>
          </p:cNvPr>
          <p:cNvSpPr>
            <a:spLocks noGrp="1"/>
          </p:cNvSpPr>
          <p:nvPr>
            <p:ph type="sldNum" sz="quarter" idx="12"/>
          </p:nvPr>
        </p:nvSpPr>
        <p:spPr/>
        <p:txBody>
          <a:bodyPr/>
          <a:lstStyle/>
          <a:p>
            <a:fld id="{28ECCE09-4EB9-D24E-99A2-F5BDA1BD657E}" type="slidenum">
              <a:rPr lang="nb-NO" smtClean="0"/>
              <a:pPr/>
              <a:t>3</a:t>
            </a:fld>
            <a:endParaRPr lang="nb-NO"/>
          </a:p>
        </p:txBody>
      </p:sp>
    </p:spTree>
    <p:extLst>
      <p:ext uri="{BB962C8B-B14F-4D97-AF65-F5344CB8AC3E}">
        <p14:creationId xmlns:p14="http://schemas.microsoft.com/office/powerpoint/2010/main" val="17559888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8B5C99E-ADB1-4BCD-BE3C-3FF8637302AE}"/>
              </a:ext>
            </a:extLst>
          </p:cNvPr>
          <p:cNvSpPr>
            <a:spLocks noGrp="1"/>
          </p:cNvSpPr>
          <p:nvPr>
            <p:ph type="title"/>
          </p:nvPr>
        </p:nvSpPr>
        <p:spPr/>
        <p:txBody>
          <a:bodyPr>
            <a:normAutofit fontScale="90000"/>
          </a:bodyPr>
          <a:lstStyle/>
          <a:p>
            <a:br>
              <a:rPr lang="nb-NO" b="1"/>
            </a:br>
            <a:r>
              <a:rPr lang="nb-NO" b="1"/>
              <a:t>Fem gode grunner til å bruke klart språk</a:t>
            </a:r>
            <a:br>
              <a:rPr lang="nb-NO" b="1"/>
            </a:br>
            <a:endParaRPr lang="nb-NO"/>
          </a:p>
        </p:txBody>
      </p:sp>
      <p:sp>
        <p:nvSpPr>
          <p:cNvPr id="3" name="Plassholder for innhold 2">
            <a:extLst>
              <a:ext uri="{FF2B5EF4-FFF2-40B4-BE49-F238E27FC236}">
                <a16:creationId xmlns:a16="http://schemas.microsoft.com/office/drawing/2014/main" id="{55D42B60-D1AE-4EB0-8EE2-8708901EC050}"/>
              </a:ext>
            </a:extLst>
          </p:cNvPr>
          <p:cNvSpPr>
            <a:spLocks noGrp="1"/>
          </p:cNvSpPr>
          <p:nvPr>
            <p:ph idx="1"/>
          </p:nvPr>
        </p:nvSpPr>
        <p:spPr/>
        <p:txBody>
          <a:bodyPr>
            <a:normAutofit fontScale="62500" lnSpcReduction="20000"/>
          </a:bodyPr>
          <a:lstStyle/>
          <a:p>
            <a:pPr marL="457200" indent="-457200">
              <a:buFont typeface="+mj-lt"/>
              <a:buAutoNum type="arabicPeriod"/>
            </a:pPr>
            <a:r>
              <a:rPr lang="nb-NO" b="1"/>
              <a:t>Klart språk fremmer demokratiet og rettssikkerheten</a:t>
            </a:r>
            <a:r>
              <a:rPr lang="nb-NO"/>
              <a:t>: Offentlige organer gir informasjon om blant annet rettigheter og plikter. Klart og lettfattelig språk i informasjon fra det offentlige gjør det lettere for folk å engasjere seg i saker som angår dem. </a:t>
            </a:r>
          </a:p>
          <a:p>
            <a:pPr marL="457200" indent="-457200">
              <a:buFont typeface="+mj-lt"/>
              <a:buAutoNum type="arabicPeriod"/>
            </a:pPr>
            <a:r>
              <a:rPr lang="nb-NO" b="1"/>
              <a:t>Klart språk skaper tillit</a:t>
            </a:r>
            <a:r>
              <a:rPr lang="nb-NO"/>
              <a:t>: Klart språk skaper tillit til offentlige organer.  </a:t>
            </a:r>
          </a:p>
          <a:p>
            <a:pPr marL="457200" indent="-457200">
              <a:buFont typeface="+mj-lt"/>
              <a:buAutoNum type="arabicPeriod"/>
            </a:pPr>
            <a:r>
              <a:rPr lang="nb-NO" b="1"/>
              <a:t>Klart språk er effektivt</a:t>
            </a:r>
            <a:r>
              <a:rPr lang="nb-NO"/>
              <a:t>: Klart språk reduserer faren for misforståelser. Færre spørsmål fra mottakerne gir kortere saksbehandlingstid. Undersøkelser har vist at man sparer tid og penger hvis man skriver klart og forståelig. </a:t>
            </a:r>
          </a:p>
          <a:p>
            <a:pPr marL="457200" indent="-457200">
              <a:buFont typeface="+mj-lt"/>
              <a:buAutoNum type="arabicPeriod"/>
            </a:pPr>
            <a:r>
              <a:rPr lang="nb-NO" b="1"/>
              <a:t>Klart språk er avgjørende i digitale tjenester</a:t>
            </a:r>
            <a:r>
              <a:rPr lang="nb-NO"/>
              <a:t>: Skal en digital tjeneste bli tatt i bruk og fungere effektivt, må språket være klart og forståelig for dem som bruker tjenesten.</a:t>
            </a:r>
          </a:p>
          <a:p>
            <a:pPr marL="457200" indent="-457200">
              <a:buFont typeface="+mj-lt"/>
              <a:buAutoNum type="arabicPeriod"/>
            </a:pPr>
            <a:r>
              <a:rPr lang="nb-NO" b="1"/>
              <a:t>Offentlige organer har veiledningsplikt</a:t>
            </a:r>
            <a:r>
              <a:rPr lang="nb-NO"/>
              <a:t>: Offentlige organer har plikt til å veilede, og veiledningen må være forståelig for dem den gjelder. Veiledningsplikten er omtalt i forvaltningsloven § 11. Språkbruk i forvaltningens veiledningsvirksomhet er omtalt i NOU 2019: 5.</a:t>
            </a:r>
          </a:p>
        </p:txBody>
      </p:sp>
      <p:sp>
        <p:nvSpPr>
          <p:cNvPr id="4" name="Plassholder for dato 3">
            <a:extLst>
              <a:ext uri="{FF2B5EF4-FFF2-40B4-BE49-F238E27FC236}">
                <a16:creationId xmlns:a16="http://schemas.microsoft.com/office/drawing/2014/main" id="{C5FF9614-6908-4E6A-8E9F-2A29460ECA87}"/>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0C461D53-DDA6-4CE7-9DA0-084A68A2289E}"/>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3C149579-58D9-47DD-B6A1-ECC5D71EA183}"/>
              </a:ext>
            </a:extLst>
          </p:cNvPr>
          <p:cNvSpPr>
            <a:spLocks noGrp="1"/>
          </p:cNvSpPr>
          <p:nvPr>
            <p:ph type="sldNum" sz="quarter" idx="12"/>
          </p:nvPr>
        </p:nvSpPr>
        <p:spPr/>
        <p:txBody>
          <a:bodyPr/>
          <a:lstStyle/>
          <a:p>
            <a:fld id="{28ECCE09-4EB9-D24E-99A2-F5BDA1BD657E}" type="slidenum">
              <a:rPr lang="nb-NO" smtClean="0"/>
              <a:pPr/>
              <a:t>4</a:t>
            </a:fld>
            <a:endParaRPr lang="nb-NO"/>
          </a:p>
        </p:txBody>
      </p:sp>
    </p:spTree>
    <p:extLst>
      <p:ext uri="{BB962C8B-B14F-4D97-AF65-F5344CB8AC3E}">
        <p14:creationId xmlns:p14="http://schemas.microsoft.com/office/powerpoint/2010/main" val="10619643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696492-8EBB-4FAE-8A11-7B45BEFDE16E}"/>
              </a:ext>
            </a:extLst>
          </p:cNvPr>
          <p:cNvSpPr>
            <a:spLocks noGrp="1"/>
          </p:cNvSpPr>
          <p:nvPr>
            <p:ph type="title"/>
          </p:nvPr>
        </p:nvSpPr>
        <p:spPr/>
        <p:txBody>
          <a:bodyPr/>
          <a:lstStyle/>
          <a:p>
            <a:r>
              <a:rPr lang="nb-NO" dirty="0"/>
              <a:t>Paragrafene</a:t>
            </a:r>
          </a:p>
        </p:txBody>
      </p:sp>
      <p:sp>
        <p:nvSpPr>
          <p:cNvPr id="3" name="Plassholder for dato 2">
            <a:extLst>
              <a:ext uri="{FF2B5EF4-FFF2-40B4-BE49-F238E27FC236}">
                <a16:creationId xmlns:a16="http://schemas.microsoft.com/office/drawing/2014/main" id="{4606A206-4384-46FB-BA07-A3861793FC4C}"/>
              </a:ext>
            </a:extLst>
          </p:cNvPr>
          <p:cNvSpPr>
            <a:spLocks noGrp="1"/>
          </p:cNvSpPr>
          <p:nvPr>
            <p:ph type="dt" sz="half" idx="10"/>
          </p:nvPr>
        </p:nvSpPr>
        <p:spPr/>
        <p:txBody>
          <a:bodyPr/>
          <a:lstStyle/>
          <a:p>
            <a:fld id="{91FF5EF9-C484-D748-964B-06FC147FE0F7}" type="datetime1">
              <a:rPr lang="nb-NO" smtClean="0"/>
              <a:t>11.01.2022</a:t>
            </a:fld>
            <a:endParaRPr lang="nb-NO"/>
          </a:p>
        </p:txBody>
      </p:sp>
      <p:sp>
        <p:nvSpPr>
          <p:cNvPr id="4" name="Plassholder for bunntekst 3">
            <a:extLst>
              <a:ext uri="{FF2B5EF4-FFF2-40B4-BE49-F238E27FC236}">
                <a16:creationId xmlns:a16="http://schemas.microsoft.com/office/drawing/2014/main" id="{DFACAA66-0916-4124-BD06-A10CC41E3364}"/>
              </a:ext>
            </a:extLst>
          </p:cNvPr>
          <p:cNvSpPr>
            <a:spLocks noGrp="1"/>
          </p:cNvSpPr>
          <p:nvPr>
            <p:ph type="ftr" sz="quarter" idx="11"/>
          </p:nvPr>
        </p:nvSpPr>
        <p:spPr/>
        <p:txBody>
          <a:bodyPr/>
          <a:lstStyle/>
          <a:p>
            <a:r>
              <a:rPr lang="nb-NO" dirty="0"/>
              <a:t> </a:t>
            </a:r>
          </a:p>
        </p:txBody>
      </p:sp>
      <p:sp>
        <p:nvSpPr>
          <p:cNvPr id="5" name="Plassholder for lysbildenummer 4">
            <a:extLst>
              <a:ext uri="{FF2B5EF4-FFF2-40B4-BE49-F238E27FC236}">
                <a16:creationId xmlns:a16="http://schemas.microsoft.com/office/drawing/2014/main" id="{0EC75139-3358-42AC-AA5F-A8725669B7C0}"/>
              </a:ext>
            </a:extLst>
          </p:cNvPr>
          <p:cNvSpPr>
            <a:spLocks noGrp="1"/>
          </p:cNvSpPr>
          <p:nvPr>
            <p:ph type="sldNum" sz="quarter" idx="12"/>
          </p:nvPr>
        </p:nvSpPr>
        <p:spPr/>
        <p:txBody>
          <a:bodyPr/>
          <a:lstStyle/>
          <a:p>
            <a:fld id="{28ECCE09-4EB9-D24E-99A2-F5BDA1BD657E}" type="slidenum">
              <a:rPr lang="nb-NO" smtClean="0"/>
              <a:pPr/>
              <a:t>5</a:t>
            </a:fld>
            <a:endParaRPr lang="nb-NO"/>
          </a:p>
        </p:txBody>
      </p:sp>
    </p:spTree>
    <p:extLst>
      <p:ext uri="{BB962C8B-B14F-4D97-AF65-F5344CB8AC3E}">
        <p14:creationId xmlns:p14="http://schemas.microsoft.com/office/powerpoint/2010/main" val="30646253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3DA098C-6461-4E0D-AF8A-C269E1C8C3CF}"/>
              </a:ext>
            </a:extLst>
          </p:cNvPr>
          <p:cNvSpPr>
            <a:spLocks noGrp="1"/>
          </p:cNvSpPr>
          <p:nvPr>
            <p:ph type="title"/>
          </p:nvPr>
        </p:nvSpPr>
        <p:spPr/>
        <p:txBody>
          <a:bodyPr>
            <a:normAutofit fontScale="90000"/>
          </a:bodyPr>
          <a:lstStyle/>
          <a:p>
            <a:r>
              <a:rPr lang="nb-NO" b="1" dirty="0">
                <a:ea typeface="Source Sans Pro"/>
              </a:rPr>
              <a:t>§ 1 </a:t>
            </a:r>
            <a:r>
              <a:rPr lang="nb-NO" b="1" dirty="0" err="1">
                <a:ea typeface="Source Sans Pro"/>
              </a:rPr>
              <a:t>Føremål</a:t>
            </a:r>
            <a:endParaRPr lang="nb-NO" b="1" dirty="0">
              <a:ea typeface="Source Sans Pro"/>
            </a:endParaRPr>
          </a:p>
        </p:txBody>
      </p:sp>
      <p:sp>
        <p:nvSpPr>
          <p:cNvPr id="3" name="Plassholder for innhold 2">
            <a:extLst>
              <a:ext uri="{FF2B5EF4-FFF2-40B4-BE49-F238E27FC236}">
                <a16:creationId xmlns:a16="http://schemas.microsoft.com/office/drawing/2014/main" id="{6671072A-2C7F-43F1-98DB-844DDA3A69FF}"/>
              </a:ext>
            </a:extLst>
          </p:cNvPr>
          <p:cNvSpPr>
            <a:spLocks noGrp="1"/>
          </p:cNvSpPr>
          <p:nvPr>
            <p:ph idx="1"/>
          </p:nvPr>
        </p:nvSpPr>
        <p:spPr/>
        <p:txBody>
          <a:bodyPr vert="horz" lIns="91440" tIns="45720" rIns="91440" bIns="45720" rtlCol="0" anchor="t">
            <a:normAutofit/>
          </a:bodyPr>
          <a:lstStyle/>
          <a:p>
            <a:pPr marL="0" indent="0">
              <a:buNone/>
            </a:pPr>
            <a:r>
              <a:rPr lang="nb-NO" dirty="0">
                <a:ea typeface="Source Sans Pro"/>
              </a:rPr>
              <a:t>Bokstav a):</a:t>
            </a:r>
          </a:p>
          <a:p>
            <a:pPr marL="0" indent="0">
              <a:buNone/>
            </a:pPr>
            <a:r>
              <a:rPr lang="nb-NO" dirty="0">
                <a:ea typeface="Source Sans Pro"/>
              </a:rPr>
              <a:t>"</a:t>
            </a:r>
            <a:r>
              <a:rPr lang="nb-NO" dirty="0" err="1">
                <a:ea typeface="Source Sans Pro"/>
              </a:rPr>
              <a:t>offentlege</a:t>
            </a:r>
            <a:r>
              <a:rPr lang="nb-NO" dirty="0">
                <a:ea typeface="Source Sans Pro"/>
              </a:rPr>
              <a:t> organ tek ansvar for å bruke, utvikle og </a:t>
            </a:r>
            <a:r>
              <a:rPr lang="nb-NO" dirty="0" err="1">
                <a:ea typeface="Source Sans Pro"/>
              </a:rPr>
              <a:t>styrkje</a:t>
            </a:r>
            <a:r>
              <a:rPr lang="nb-NO" dirty="0">
                <a:ea typeface="Source Sans Pro"/>
              </a:rPr>
              <a:t> bokmål og nynorsk"</a:t>
            </a:r>
          </a:p>
          <a:p>
            <a:pPr marL="0" indent="0">
              <a:buNone/>
            </a:pPr>
            <a:endParaRPr lang="nb-NO" sz="2000" dirty="0">
              <a:ea typeface="Source Sans Pro"/>
            </a:endParaRPr>
          </a:p>
          <a:p>
            <a:pPr marL="0" indent="0">
              <a:buNone/>
            </a:pPr>
            <a:r>
              <a:rPr lang="nb-NO" sz="2000" i="1" dirty="0">
                <a:ea typeface="Source Sans Pro"/>
              </a:rPr>
              <a:t>(Kommentar: det er vår plikt, vårt ansvar, å bruke nynorsk</a:t>
            </a:r>
            <a:r>
              <a:rPr lang="nb-NO" sz="2000" dirty="0">
                <a:ea typeface="Source Sans Pro"/>
              </a:rPr>
              <a:t>)</a:t>
            </a:r>
            <a:endParaRPr lang="nb-NO" dirty="0">
              <a:ea typeface="Source Sans Pro"/>
            </a:endParaRPr>
          </a:p>
        </p:txBody>
      </p:sp>
      <p:sp>
        <p:nvSpPr>
          <p:cNvPr id="4" name="Plassholder for dato 3">
            <a:extLst>
              <a:ext uri="{FF2B5EF4-FFF2-40B4-BE49-F238E27FC236}">
                <a16:creationId xmlns:a16="http://schemas.microsoft.com/office/drawing/2014/main" id="{919884F9-098F-4694-9714-209FD1A1D230}"/>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34EBC248-6FB9-41FE-9B73-B5C33FD0438D}"/>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4248C4E0-0346-46D5-B2CA-9A21C5797AB4}"/>
              </a:ext>
            </a:extLst>
          </p:cNvPr>
          <p:cNvSpPr>
            <a:spLocks noGrp="1"/>
          </p:cNvSpPr>
          <p:nvPr>
            <p:ph type="sldNum" sz="quarter" idx="12"/>
          </p:nvPr>
        </p:nvSpPr>
        <p:spPr/>
        <p:txBody>
          <a:bodyPr/>
          <a:lstStyle/>
          <a:p>
            <a:fld id="{28ECCE09-4EB9-D24E-99A2-F5BDA1BD657E}" type="slidenum">
              <a:rPr lang="nb-NO" smtClean="0"/>
              <a:pPr/>
              <a:t>6</a:t>
            </a:fld>
            <a:endParaRPr lang="nb-NO"/>
          </a:p>
        </p:txBody>
      </p:sp>
    </p:spTree>
    <p:extLst>
      <p:ext uri="{BB962C8B-B14F-4D97-AF65-F5344CB8AC3E}">
        <p14:creationId xmlns:p14="http://schemas.microsoft.com/office/powerpoint/2010/main" val="29585519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0EB3D8B-C480-4872-A9F4-D17C86F241C9}"/>
              </a:ext>
            </a:extLst>
          </p:cNvPr>
          <p:cNvSpPr>
            <a:spLocks noGrp="1"/>
          </p:cNvSpPr>
          <p:nvPr>
            <p:ph type="title"/>
          </p:nvPr>
        </p:nvSpPr>
        <p:spPr/>
        <p:txBody>
          <a:bodyPr>
            <a:normAutofit fontScale="90000"/>
          </a:bodyPr>
          <a:lstStyle/>
          <a:p>
            <a:r>
              <a:rPr lang="nb-NO" b="1" dirty="0">
                <a:ea typeface="Source Sans Pro"/>
              </a:rPr>
              <a:t>§ 2 </a:t>
            </a:r>
            <a:r>
              <a:rPr lang="nb-NO" b="1" dirty="0" err="1">
                <a:ea typeface="Source Sans Pro"/>
              </a:rPr>
              <a:t>Definisjonar</a:t>
            </a:r>
            <a:endParaRPr lang="nb-NO" b="1" dirty="0"/>
          </a:p>
        </p:txBody>
      </p:sp>
      <p:sp>
        <p:nvSpPr>
          <p:cNvPr id="3" name="Plassholder for innhold 2">
            <a:extLst>
              <a:ext uri="{FF2B5EF4-FFF2-40B4-BE49-F238E27FC236}">
                <a16:creationId xmlns:a16="http://schemas.microsoft.com/office/drawing/2014/main" id="{1A1D5FBA-FCB7-45BB-B6CE-0CF8AF69EBE8}"/>
              </a:ext>
            </a:extLst>
          </p:cNvPr>
          <p:cNvSpPr>
            <a:spLocks noGrp="1"/>
          </p:cNvSpPr>
          <p:nvPr>
            <p:ph idx="1"/>
          </p:nvPr>
        </p:nvSpPr>
        <p:spPr/>
        <p:txBody>
          <a:bodyPr vert="horz" lIns="91440" tIns="45720" rIns="91440" bIns="45720" rtlCol="0" anchor="t">
            <a:normAutofit fontScale="92500" lnSpcReduction="20000"/>
          </a:bodyPr>
          <a:lstStyle/>
          <a:p>
            <a:pPr algn="r">
              <a:buNone/>
            </a:pPr>
            <a:endParaRPr lang="nb-NO">
              <a:ea typeface="Source Sans Pro"/>
            </a:endParaRPr>
          </a:p>
          <a:p>
            <a:pPr>
              <a:buNone/>
            </a:pPr>
            <a:r>
              <a:rPr lang="nb-NO" sz="2000"/>
              <a:t>a) </a:t>
            </a:r>
            <a:r>
              <a:rPr lang="nb-NO" sz="2000" b="1"/>
              <a:t>dokument</a:t>
            </a:r>
            <a:r>
              <a:rPr lang="nb-NO" sz="2000"/>
              <a:t>: ei logisk avgrensa </a:t>
            </a:r>
            <a:r>
              <a:rPr lang="nb-NO" sz="2000" err="1"/>
              <a:t>informasjonsmengd</a:t>
            </a:r>
            <a:r>
              <a:rPr lang="nb-NO" sz="2000"/>
              <a:t> som blir lagra på </a:t>
            </a:r>
            <a:r>
              <a:rPr lang="nb-NO" sz="2000" err="1"/>
              <a:t>eit</a:t>
            </a:r>
            <a:endParaRPr lang="nb-NO" sz="2000" err="1">
              <a:ea typeface="Source Sans Pro"/>
            </a:endParaRPr>
          </a:p>
          <a:p>
            <a:pPr>
              <a:buNone/>
            </a:pPr>
            <a:r>
              <a:rPr lang="nb-NO" sz="2000"/>
              <a:t>medium for </a:t>
            </a:r>
            <a:r>
              <a:rPr lang="nb-NO" sz="2000" err="1"/>
              <a:t>seinare</a:t>
            </a:r>
            <a:r>
              <a:rPr lang="nb-NO" sz="2000"/>
              <a:t> lesing, framsyning, overføring eller </a:t>
            </a:r>
            <a:r>
              <a:rPr lang="nb-NO" sz="2000" err="1"/>
              <a:t>liknande</a:t>
            </a:r>
            <a:r>
              <a:rPr lang="nb-NO" sz="2000"/>
              <a:t> </a:t>
            </a:r>
            <a:endParaRPr lang="nb-NO" sz="2000">
              <a:ea typeface="Source Sans Pro"/>
            </a:endParaRPr>
          </a:p>
          <a:p>
            <a:pPr>
              <a:buNone/>
            </a:pPr>
            <a:r>
              <a:rPr lang="nb-NO" sz="2000" i="1"/>
              <a:t>(= alle publiserte og lagrede dokumenter)</a:t>
            </a:r>
            <a:endParaRPr lang="nb-NO" sz="2000" i="1">
              <a:ea typeface="Source Sans Pro"/>
            </a:endParaRPr>
          </a:p>
          <a:p>
            <a:pPr algn="r">
              <a:buNone/>
            </a:pPr>
            <a:endParaRPr lang="nb-NO" sz="2000">
              <a:ea typeface="Source Sans Pro"/>
            </a:endParaRPr>
          </a:p>
          <a:p>
            <a:pPr>
              <a:buNone/>
            </a:pPr>
            <a:r>
              <a:rPr lang="nb-NO" sz="2000"/>
              <a:t>b) </a:t>
            </a:r>
            <a:r>
              <a:rPr lang="nb-NO" sz="2000" b="1"/>
              <a:t>allment </a:t>
            </a:r>
            <a:r>
              <a:rPr lang="nb-NO" sz="2000" b="1" err="1"/>
              <a:t>tilgjengelege</a:t>
            </a:r>
            <a:r>
              <a:rPr lang="nb-NO" sz="2000" b="1"/>
              <a:t> dokument</a:t>
            </a:r>
            <a:r>
              <a:rPr lang="nb-NO" sz="2000"/>
              <a:t>: dokument som blir utferda og sendt ut av</a:t>
            </a:r>
          </a:p>
          <a:p>
            <a:pPr>
              <a:buNone/>
            </a:pPr>
            <a:r>
              <a:rPr lang="nb-NO" sz="2000" err="1"/>
              <a:t>eit</a:t>
            </a:r>
            <a:r>
              <a:rPr lang="nb-NO" sz="2000"/>
              <a:t> organ som er omfatta av lova her, og som </a:t>
            </a:r>
            <a:r>
              <a:rPr lang="nb-NO" sz="2000" err="1"/>
              <a:t>ikkje</a:t>
            </a:r>
            <a:r>
              <a:rPr lang="nb-NO" sz="2000"/>
              <a:t> er stila til </a:t>
            </a:r>
            <a:r>
              <a:rPr lang="nb-NO" sz="2000" err="1"/>
              <a:t>enkeltadressatar</a:t>
            </a:r>
            <a:r>
              <a:rPr lang="nb-NO" sz="2000"/>
              <a:t> </a:t>
            </a:r>
            <a:endParaRPr lang="nb-NO" sz="2000">
              <a:ea typeface="Source Sans Pro"/>
            </a:endParaRPr>
          </a:p>
          <a:p>
            <a:pPr>
              <a:buNone/>
            </a:pPr>
            <a:r>
              <a:rPr lang="nb-NO" sz="2000" i="1"/>
              <a:t>(=for eksempel studieplaner og annen studieinformasjon, nettsider med mer) </a:t>
            </a:r>
            <a:endParaRPr lang="nb-NO" sz="2000" i="1">
              <a:ea typeface="Source Sans Pro"/>
            </a:endParaRPr>
          </a:p>
          <a:p>
            <a:pPr>
              <a:buNone/>
            </a:pPr>
            <a:endParaRPr lang="nb-NO" sz="2000">
              <a:ea typeface="Source Sans Pro"/>
            </a:endParaRPr>
          </a:p>
          <a:p>
            <a:pPr>
              <a:buNone/>
            </a:pPr>
            <a:r>
              <a:rPr lang="nb-NO" sz="2000">
                <a:ea typeface="Source Sans Pro"/>
              </a:rPr>
              <a:t>e) </a:t>
            </a:r>
            <a:r>
              <a:rPr lang="nb-NO" sz="2000" b="1">
                <a:ea typeface="Source Sans Pro"/>
              </a:rPr>
              <a:t>sentrale statsorgan</a:t>
            </a:r>
            <a:r>
              <a:rPr lang="nb-NO" sz="2000">
                <a:ea typeface="Source Sans Pro"/>
              </a:rPr>
              <a:t>: statsorgan med heile landet som </a:t>
            </a:r>
            <a:r>
              <a:rPr lang="nb-NO" sz="2000" err="1">
                <a:ea typeface="Source Sans Pro"/>
              </a:rPr>
              <a:t>tenestekrins</a:t>
            </a:r>
            <a:r>
              <a:rPr lang="nb-NO" sz="2000">
                <a:ea typeface="Source Sans Pro"/>
              </a:rPr>
              <a:t> </a:t>
            </a:r>
          </a:p>
          <a:p>
            <a:pPr>
              <a:buNone/>
            </a:pPr>
            <a:r>
              <a:rPr lang="nb-NO" sz="2000" i="1">
                <a:ea typeface="Source Sans Pro"/>
              </a:rPr>
              <a:t>(=</a:t>
            </a:r>
            <a:r>
              <a:rPr lang="nb-NO" sz="2000" i="1" err="1">
                <a:ea typeface="Source Sans Pro"/>
              </a:rPr>
              <a:t>HiØ</a:t>
            </a:r>
            <a:r>
              <a:rPr lang="nb-NO" sz="2000" i="1">
                <a:ea typeface="Source Sans Pro"/>
              </a:rPr>
              <a:t>)</a:t>
            </a:r>
          </a:p>
          <a:p>
            <a:pPr marL="0" indent="0">
              <a:buNone/>
            </a:pPr>
            <a:endParaRPr lang="nb-NO">
              <a:ea typeface="Source Sans Pro"/>
            </a:endParaRPr>
          </a:p>
        </p:txBody>
      </p:sp>
      <p:sp>
        <p:nvSpPr>
          <p:cNvPr id="4" name="Plassholder for dato 3">
            <a:extLst>
              <a:ext uri="{FF2B5EF4-FFF2-40B4-BE49-F238E27FC236}">
                <a16:creationId xmlns:a16="http://schemas.microsoft.com/office/drawing/2014/main" id="{F5CE769C-2036-47B9-BFFE-9C9EF40DFB7A}"/>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AE819E12-25AA-4156-863F-DCB484C280CA}"/>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1C3C273D-090D-45C2-B6F9-1935D571D8F1}"/>
              </a:ext>
            </a:extLst>
          </p:cNvPr>
          <p:cNvSpPr>
            <a:spLocks noGrp="1"/>
          </p:cNvSpPr>
          <p:nvPr>
            <p:ph type="sldNum" sz="quarter" idx="12"/>
          </p:nvPr>
        </p:nvSpPr>
        <p:spPr/>
        <p:txBody>
          <a:bodyPr/>
          <a:lstStyle/>
          <a:p>
            <a:fld id="{28ECCE09-4EB9-D24E-99A2-F5BDA1BD657E}" type="slidenum">
              <a:rPr lang="nb-NO" smtClean="0"/>
              <a:pPr/>
              <a:t>7</a:t>
            </a:fld>
            <a:endParaRPr lang="nb-NO"/>
          </a:p>
        </p:txBody>
      </p:sp>
    </p:spTree>
    <p:extLst>
      <p:ext uri="{BB962C8B-B14F-4D97-AF65-F5344CB8AC3E}">
        <p14:creationId xmlns:p14="http://schemas.microsoft.com/office/powerpoint/2010/main" val="8234802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D278313-D4F9-4AC9-9536-63BAE902F94A}"/>
              </a:ext>
            </a:extLst>
          </p:cNvPr>
          <p:cNvSpPr>
            <a:spLocks noGrp="1"/>
          </p:cNvSpPr>
          <p:nvPr>
            <p:ph type="title"/>
          </p:nvPr>
        </p:nvSpPr>
        <p:spPr>
          <a:xfrm>
            <a:off x="457200" y="237359"/>
            <a:ext cx="8229600" cy="454527"/>
          </a:xfrm>
        </p:spPr>
        <p:txBody>
          <a:bodyPr>
            <a:normAutofit fontScale="90000"/>
          </a:bodyPr>
          <a:lstStyle/>
          <a:p>
            <a:r>
              <a:rPr lang="nb-NO" b="1" dirty="0">
                <a:ea typeface="Source Sans Pro"/>
              </a:rPr>
              <a:t>§ 3 Verkeområde</a:t>
            </a:r>
            <a:endParaRPr lang="nb-NO" b="1" dirty="0"/>
          </a:p>
        </p:txBody>
      </p:sp>
      <p:sp>
        <p:nvSpPr>
          <p:cNvPr id="3" name="Plassholder for innhold 2">
            <a:extLst>
              <a:ext uri="{FF2B5EF4-FFF2-40B4-BE49-F238E27FC236}">
                <a16:creationId xmlns:a16="http://schemas.microsoft.com/office/drawing/2014/main" id="{837C20E9-677E-4C58-B423-E6DAC8CA4AA1}"/>
              </a:ext>
            </a:extLst>
          </p:cNvPr>
          <p:cNvSpPr>
            <a:spLocks noGrp="1"/>
          </p:cNvSpPr>
          <p:nvPr>
            <p:ph idx="1"/>
          </p:nvPr>
        </p:nvSpPr>
        <p:spPr>
          <a:xfrm>
            <a:off x="317365" y="695529"/>
            <a:ext cx="8369435" cy="3114803"/>
          </a:xfrm>
        </p:spPr>
        <p:txBody>
          <a:bodyPr vert="horz" lIns="91440" tIns="45720" rIns="91440" bIns="45720" rtlCol="0" anchor="t">
            <a:noAutofit/>
          </a:bodyPr>
          <a:lstStyle/>
          <a:p>
            <a:pPr marL="0" indent="0">
              <a:buNone/>
            </a:pPr>
            <a:r>
              <a:rPr lang="nb-NO" sz="1400" i="1" dirty="0">
                <a:ea typeface="Source Sans Pro"/>
              </a:rPr>
              <a:t>Ingen tvil om at dette gjelder for oss!</a:t>
            </a:r>
          </a:p>
          <a:p>
            <a:pPr marL="0" indent="0">
              <a:buNone/>
            </a:pPr>
            <a:endParaRPr lang="nb-NO" sz="1400" i="1" dirty="0">
              <a:ea typeface="Source Sans Pro"/>
            </a:endParaRPr>
          </a:p>
          <a:p>
            <a:pPr marL="0" indent="0">
              <a:buNone/>
            </a:pPr>
            <a:r>
              <a:rPr lang="nb-NO" sz="1400" dirty="0">
                <a:ea typeface="Source Sans Pro"/>
              </a:rPr>
              <a:t>1. ledd:</a:t>
            </a:r>
          </a:p>
          <a:p>
            <a:pPr marL="0" indent="0">
              <a:buNone/>
            </a:pPr>
            <a:r>
              <a:rPr lang="nb-NO" sz="1400" dirty="0">
                <a:ea typeface="Source Sans Pro"/>
              </a:rPr>
              <a:t>Når det </a:t>
            </a:r>
            <a:r>
              <a:rPr lang="nb-NO" sz="1400" dirty="0" err="1">
                <a:ea typeface="Source Sans Pro"/>
              </a:rPr>
              <a:t>ikkje</a:t>
            </a:r>
            <a:r>
              <a:rPr lang="nb-NO" sz="1400" dirty="0">
                <a:ea typeface="Source Sans Pro"/>
              </a:rPr>
              <a:t> er fastsett </a:t>
            </a:r>
            <a:r>
              <a:rPr lang="nb-NO" sz="1400" dirty="0" err="1">
                <a:ea typeface="Source Sans Pro"/>
              </a:rPr>
              <a:t>noko</a:t>
            </a:r>
            <a:r>
              <a:rPr lang="nb-NO" sz="1400" dirty="0">
                <a:ea typeface="Source Sans Pro"/>
              </a:rPr>
              <a:t> anna, gjeld lova for</a:t>
            </a:r>
          </a:p>
          <a:p>
            <a:r>
              <a:rPr lang="nb-NO" sz="1400" dirty="0">
                <a:ea typeface="Source Sans Pro"/>
              </a:rPr>
              <a:t>a)    staten, </a:t>
            </a:r>
            <a:r>
              <a:rPr lang="nb-NO" sz="1400" dirty="0" err="1">
                <a:ea typeface="Source Sans Pro"/>
              </a:rPr>
              <a:t>fylkeskommunane</a:t>
            </a:r>
            <a:r>
              <a:rPr lang="nb-NO" sz="1400" dirty="0">
                <a:ea typeface="Source Sans Pro"/>
              </a:rPr>
              <a:t> og </a:t>
            </a:r>
            <a:r>
              <a:rPr lang="nb-NO" sz="1400" dirty="0" err="1">
                <a:ea typeface="Source Sans Pro"/>
              </a:rPr>
              <a:t>kommunane</a:t>
            </a:r>
            <a:endParaRPr lang="nb-NO" sz="1400" dirty="0">
              <a:ea typeface="Source Sans Pro"/>
            </a:endParaRPr>
          </a:p>
          <a:p>
            <a:endParaRPr lang="nb-NO" sz="1400" dirty="0">
              <a:ea typeface="Source Sans Pro"/>
            </a:endParaRPr>
          </a:p>
          <a:p>
            <a:pPr marL="0" indent="0">
              <a:buNone/>
            </a:pPr>
            <a:r>
              <a:rPr lang="nb-NO" sz="1400" dirty="0">
                <a:ea typeface="Source Sans Pro"/>
              </a:rPr>
              <a:t>5. ledd:</a:t>
            </a:r>
          </a:p>
          <a:p>
            <a:pPr marL="0" indent="0">
              <a:buNone/>
            </a:pPr>
            <a:r>
              <a:rPr lang="nb-NO" sz="1400" dirty="0" err="1">
                <a:ea typeface="Source Sans Pro"/>
              </a:rPr>
              <a:t>Reglane</a:t>
            </a:r>
            <a:r>
              <a:rPr lang="nb-NO" sz="1400" dirty="0">
                <a:ea typeface="Source Sans Pro"/>
              </a:rPr>
              <a:t> i §§ 12 til 18 gjeld </a:t>
            </a:r>
            <a:r>
              <a:rPr lang="nb-NO" sz="1400" dirty="0" err="1">
                <a:ea typeface="Source Sans Pro"/>
              </a:rPr>
              <a:t>berre</a:t>
            </a:r>
            <a:r>
              <a:rPr lang="nb-NO" sz="1400" dirty="0">
                <a:ea typeface="Source Sans Pro"/>
              </a:rPr>
              <a:t> for den </a:t>
            </a:r>
            <a:r>
              <a:rPr lang="nb-NO" sz="1400" b="1" dirty="0">
                <a:ea typeface="Source Sans Pro"/>
              </a:rPr>
              <a:t>administrative delen av </a:t>
            </a:r>
            <a:r>
              <a:rPr lang="nb-NO" sz="1400" b="1" dirty="0" err="1">
                <a:ea typeface="Source Sans Pro"/>
              </a:rPr>
              <a:t>verksemda</a:t>
            </a:r>
            <a:r>
              <a:rPr lang="nb-NO" sz="1400" b="1" dirty="0">
                <a:ea typeface="Source Sans Pro"/>
              </a:rPr>
              <a:t> ved universiteta, </a:t>
            </a:r>
            <a:r>
              <a:rPr lang="nb-NO" sz="1400" b="1" dirty="0" err="1">
                <a:ea typeface="Source Sans Pro"/>
              </a:rPr>
              <a:t>dei</a:t>
            </a:r>
            <a:r>
              <a:rPr lang="nb-NO" sz="1400" b="1" dirty="0">
                <a:ea typeface="Source Sans Pro"/>
              </a:rPr>
              <a:t> </a:t>
            </a:r>
            <a:r>
              <a:rPr lang="nb-NO" sz="1400" b="1" dirty="0" err="1">
                <a:ea typeface="Source Sans Pro"/>
              </a:rPr>
              <a:t>statlege</a:t>
            </a:r>
            <a:r>
              <a:rPr lang="nb-NO" sz="1400" b="1" dirty="0">
                <a:ea typeface="Source Sans Pro"/>
              </a:rPr>
              <a:t> </a:t>
            </a:r>
            <a:r>
              <a:rPr lang="nb-NO" sz="1400" b="1" dirty="0" err="1">
                <a:ea typeface="Source Sans Pro"/>
              </a:rPr>
              <a:t>høgskulane</a:t>
            </a:r>
            <a:r>
              <a:rPr lang="nb-NO" sz="1400" b="1" dirty="0">
                <a:ea typeface="Source Sans Pro"/>
              </a:rPr>
              <a:t> </a:t>
            </a:r>
            <a:r>
              <a:rPr lang="nb-NO" sz="1400" dirty="0">
                <a:ea typeface="Source Sans Pro"/>
              </a:rPr>
              <a:t>og andre </a:t>
            </a:r>
            <a:r>
              <a:rPr lang="nb-NO" sz="1400" dirty="0" err="1">
                <a:ea typeface="Source Sans Pro"/>
              </a:rPr>
              <a:t>statlege</a:t>
            </a:r>
            <a:r>
              <a:rPr lang="nb-NO" sz="1400" dirty="0">
                <a:ea typeface="Source Sans Pro"/>
              </a:rPr>
              <a:t> </a:t>
            </a:r>
            <a:r>
              <a:rPr lang="nb-NO" sz="1400" dirty="0" err="1">
                <a:ea typeface="Source Sans Pro"/>
              </a:rPr>
              <a:t>skular</a:t>
            </a:r>
            <a:r>
              <a:rPr lang="nb-NO" sz="1400" dirty="0">
                <a:ea typeface="Source Sans Pro"/>
              </a:rPr>
              <a:t>, </a:t>
            </a:r>
            <a:r>
              <a:rPr lang="nb-NO" sz="1400" dirty="0" err="1">
                <a:ea typeface="Source Sans Pro"/>
              </a:rPr>
              <a:t>vidaregåande</a:t>
            </a:r>
            <a:r>
              <a:rPr lang="nb-NO" sz="1400" dirty="0">
                <a:ea typeface="Source Sans Pro"/>
              </a:rPr>
              <a:t> </a:t>
            </a:r>
            <a:r>
              <a:rPr lang="nb-NO" sz="1400" dirty="0" err="1">
                <a:ea typeface="Source Sans Pro"/>
              </a:rPr>
              <a:t>skular</a:t>
            </a:r>
            <a:r>
              <a:rPr lang="nb-NO" sz="1400" dirty="0">
                <a:ea typeface="Source Sans Pro"/>
              </a:rPr>
              <a:t>, </a:t>
            </a:r>
            <a:r>
              <a:rPr lang="nb-NO" sz="1400" dirty="0" err="1">
                <a:ea typeface="Source Sans Pro"/>
              </a:rPr>
              <a:t>domstolane</a:t>
            </a:r>
            <a:r>
              <a:rPr lang="nb-NO" sz="1400" dirty="0">
                <a:ea typeface="Source Sans Pro"/>
              </a:rPr>
              <a:t>, forliksråda og påtalemakta</a:t>
            </a:r>
          </a:p>
          <a:p>
            <a:pPr marL="0" indent="0">
              <a:buNone/>
            </a:pPr>
            <a:r>
              <a:rPr lang="nb-NO" sz="1400" dirty="0">
                <a:ea typeface="Source Sans Pro"/>
              </a:rPr>
              <a:t>(</a:t>
            </a:r>
            <a:r>
              <a:rPr lang="nb-NO" sz="1400" i="1" dirty="0">
                <a:ea typeface="Source Sans Pro"/>
              </a:rPr>
              <a:t>= ikke fagansatte</a:t>
            </a:r>
            <a:r>
              <a:rPr lang="nb-NO" sz="1400" dirty="0">
                <a:ea typeface="Source Sans Pro"/>
              </a:rPr>
              <a:t>)</a:t>
            </a:r>
          </a:p>
          <a:p>
            <a:pPr marL="0" indent="0">
              <a:buNone/>
            </a:pPr>
            <a:endParaRPr lang="nb-NO" sz="1400" dirty="0">
              <a:ea typeface="Source Sans Pro"/>
            </a:endParaRPr>
          </a:p>
          <a:p>
            <a:pPr marL="0" indent="0">
              <a:buNone/>
            </a:pPr>
            <a:r>
              <a:rPr lang="nb-NO" sz="1400" dirty="0">
                <a:ea typeface="Source Sans Pro"/>
              </a:rPr>
              <a:t>6. ledd:</a:t>
            </a:r>
          </a:p>
          <a:p>
            <a:pPr marL="0" indent="0">
              <a:buNone/>
            </a:pPr>
            <a:r>
              <a:rPr lang="nb-NO" sz="1400" dirty="0">
                <a:ea typeface="Source Sans Pro"/>
              </a:rPr>
              <a:t>Departementet kan </a:t>
            </a:r>
            <a:r>
              <a:rPr lang="nb-NO" sz="1400" dirty="0" err="1">
                <a:ea typeface="Source Sans Pro"/>
              </a:rPr>
              <a:t>gje</a:t>
            </a:r>
            <a:r>
              <a:rPr lang="nb-NO" sz="1400" dirty="0">
                <a:ea typeface="Source Sans Pro"/>
              </a:rPr>
              <a:t> forskrift om at §§ 12 til 18 heilt eller delvis heller </a:t>
            </a:r>
            <a:r>
              <a:rPr lang="nb-NO" sz="1400" dirty="0" err="1">
                <a:ea typeface="Source Sans Pro"/>
              </a:rPr>
              <a:t>ikkje</a:t>
            </a:r>
            <a:r>
              <a:rPr lang="nb-NO" sz="1400" dirty="0">
                <a:ea typeface="Source Sans Pro"/>
              </a:rPr>
              <a:t> skal gjelde for organ og sjølvstendige rettssubjekt som lova elles gjeld for, </a:t>
            </a:r>
            <a:r>
              <a:rPr lang="nb-NO" sz="1400" b="1" dirty="0">
                <a:ea typeface="Source Sans Pro"/>
              </a:rPr>
              <a:t>og om val av skriftspråk i samband med eksamen ved universiteta, </a:t>
            </a:r>
            <a:r>
              <a:rPr lang="nb-NO" sz="1400" b="1" dirty="0" err="1">
                <a:ea typeface="Source Sans Pro"/>
              </a:rPr>
              <a:t>dei</a:t>
            </a:r>
            <a:r>
              <a:rPr lang="nb-NO" sz="1400" b="1" dirty="0">
                <a:ea typeface="Source Sans Pro"/>
              </a:rPr>
              <a:t> </a:t>
            </a:r>
            <a:r>
              <a:rPr lang="nb-NO" sz="1400" b="1" dirty="0" err="1">
                <a:ea typeface="Source Sans Pro"/>
              </a:rPr>
              <a:t>statlege</a:t>
            </a:r>
            <a:r>
              <a:rPr lang="nb-NO" sz="1400" b="1" dirty="0">
                <a:ea typeface="Source Sans Pro"/>
              </a:rPr>
              <a:t> </a:t>
            </a:r>
            <a:r>
              <a:rPr lang="nb-NO" sz="1400" b="1" dirty="0" err="1">
                <a:ea typeface="Source Sans Pro"/>
              </a:rPr>
              <a:t>høgskulane</a:t>
            </a:r>
            <a:r>
              <a:rPr lang="nb-NO" sz="1400" b="1" dirty="0">
                <a:ea typeface="Source Sans Pro"/>
              </a:rPr>
              <a:t> og andre </a:t>
            </a:r>
            <a:r>
              <a:rPr lang="nb-NO" sz="1400" b="1" dirty="0" err="1">
                <a:ea typeface="Source Sans Pro"/>
              </a:rPr>
              <a:t>statlege</a:t>
            </a:r>
            <a:r>
              <a:rPr lang="nb-NO" sz="1400" b="1" dirty="0">
                <a:ea typeface="Source Sans Pro"/>
              </a:rPr>
              <a:t> </a:t>
            </a:r>
            <a:r>
              <a:rPr lang="nb-NO" sz="1400" b="1" dirty="0" err="1">
                <a:ea typeface="Source Sans Pro"/>
              </a:rPr>
              <a:t>skular</a:t>
            </a:r>
            <a:endParaRPr lang="nb-NO" sz="1400" b="1" dirty="0">
              <a:ea typeface="Source Sans Pro"/>
            </a:endParaRPr>
          </a:p>
        </p:txBody>
      </p:sp>
      <p:sp>
        <p:nvSpPr>
          <p:cNvPr id="4" name="Plassholder for dato 3">
            <a:extLst>
              <a:ext uri="{FF2B5EF4-FFF2-40B4-BE49-F238E27FC236}">
                <a16:creationId xmlns:a16="http://schemas.microsoft.com/office/drawing/2014/main" id="{B43F9160-6D8D-4A45-98A4-92A89E4191DE}"/>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78AFD97A-AF7A-48D7-8714-942A003A3A92}"/>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710105C7-C069-4C13-9047-31E29E618C3A}"/>
              </a:ext>
            </a:extLst>
          </p:cNvPr>
          <p:cNvSpPr>
            <a:spLocks noGrp="1"/>
          </p:cNvSpPr>
          <p:nvPr>
            <p:ph type="sldNum" sz="quarter" idx="12"/>
          </p:nvPr>
        </p:nvSpPr>
        <p:spPr/>
        <p:txBody>
          <a:bodyPr/>
          <a:lstStyle/>
          <a:p>
            <a:fld id="{28ECCE09-4EB9-D24E-99A2-F5BDA1BD657E}" type="slidenum">
              <a:rPr lang="nb-NO" smtClean="0"/>
              <a:pPr/>
              <a:t>8</a:t>
            </a:fld>
            <a:endParaRPr lang="nb-NO"/>
          </a:p>
        </p:txBody>
      </p:sp>
    </p:spTree>
    <p:extLst>
      <p:ext uri="{BB962C8B-B14F-4D97-AF65-F5344CB8AC3E}">
        <p14:creationId xmlns:p14="http://schemas.microsoft.com/office/powerpoint/2010/main" val="36831609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5507271-6BDB-4F95-ABDB-47BB1AB492AB}"/>
              </a:ext>
            </a:extLst>
          </p:cNvPr>
          <p:cNvSpPr>
            <a:spLocks noGrp="1"/>
          </p:cNvSpPr>
          <p:nvPr>
            <p:ph type="title"/>
          </p:nvPr>
        </p:nvSpPr>
        <p:spPr/>
        <p:txBody>
          <a:bodyPr>
            <a:normAutofit fontScale="90000"/>
          </a:bodyPr>
          <a:lstStyle/>
          <a:p>
            <a:r>
              <a:rPr lang="nb-NO" b="1" dirty="0">
                <a:ea typeface="Source Sans Pro"/>
              </a:rPr>
              <a:t>§ 9 Klart språk</a:t>
            </a:r>
            <a:endParaRPr lang="nb-NO" b="1" dirty="0"/>
          </a:p>
        </p:txBody>
      </p:sp>
      <p:sp>
        <p:nvSpPr>
          <p:cNvPr id="3" name="Plassholder for innhold 2">
            <a:extLst>
              <a:ext uri="{FF2B5EF4-FFF2-40B4-BE49-F238E27FC236}">
                <a16:creationId xmlns:a16="http://schemas.microsoft.com/office/drawing/2014/main" id="{0A5F98BD-4991-41C4-A07F-DCC87ED83D60}"/>
              </a:ext>
            </a:extLst>
          </p:cNvPr>
          <p:cNvSpPr>
            <a:spLocks noGrp="1"/>
          </p:cNvSpPr>
          <p:nvPr>
            <p:ph idx="1"/>
          </p:nvPr>
        </p:nvSpPr>
        <p:spPr/>
        <p:txBody>
          <a:bodyPr vert="horz" lIns="91440" tIns="45720" rIns="91440" bIns="45720" rtlCol="0" anchor="t">
            <a:normAutofit/>
          </a:bodyPr>
          <a:lstStyle/>
          <a:p>
            <a:pPr marL="0" indent="0">
              <a:buNone/>
            </a:pPr>
            <a:endParaRPr lang="nb-NO" dirty="0">
              <a:ea typeface="Source Sans Pro"/>
            </a:endParaRPr>
          </a:p>
          <a:p>
            <a:pPr marL="0" indent="0">
              <a:buNone/>
            </a:pPr>
            <a:r>
              <a:rPr lang="nb-NO" dirty="0" err="1">
                <a:ea typeface="Source Sans Pro"/>
              </a:rPr>
              <a:t>Offentlege</a:t>
            </a:r>
            <a:r>
              <a:rPr lang="nb-NO" dirty="0">
                <a:ea typeface="Source Sans Pro"/>
              </a:rPr>
              <a:t> organ skal kommunisere på </a:t>
            </a:r>
            <a:r>
              <a:rPr lang="nb-NO" dirty="0" err="1">
                <a:ea typeface="Source Sans Pro"/>
              </a:rPr>
              <a:t>eit</a:t>
            </a:r>
            <a:r>
              <a:rPr lang="nb-NO" dirty="0">
                <a:ea typeface="Source Sans Pro"/>
              </a:rPr>
              <a:t> klart og korrekt språk som er tilpassa målgruppa</a:t>
            </a:r>
          </a:p>
          <a:p>
            <a:pPr marL="0" indent="0">
              <a:buNone/>
            </a:pPr>
            <a:r>
              <a:rPr lang="nb-NO" i="1" dirty="0">
                <a:ea typeface="Source Sans Pro"/>
              </a:rPr>
              <a:t>(= klarspråk)</a:t>
            </a:r>
          </a:p>
        </p:txBody>
      </p:sp>
      <p:sp>
        <p:nvSpPr>
          <p:cNvPr id="4" name="Plassholder for dato 3">
            <a:extLst>
              <a:ext uri="{FF2B5EF4-FFF2-40B4-BE49-F238E27FC236}">
                <a16:creationId xmlns:a16="http://schemas.microsoft.com/office/drawing/2014/main" id="{B5654E45-B83A-4F5A-AC37-A019479A1069}"/>
              </a:ext>
            </a:extLst>
          </p:cNvPr>
          <p:cNvSpPr>
            <a:spLocks noGrp="1"/>
          </p:cNvSpPr>
          <p:nvPr>
            <p:ph type="dt" sz="half" idx="10"/>
          </p:nvPr>
        </p:nvSpPr>
        <p:spPr/>
        <p:txBody>
          <a:bodyPr/>
          <a:lstStyle/>
          <a:p>
            <a:fld id="{69D97299-2ACC-2246-9998-AAC0BBB7B871}" type="datetime1">
              <a:rPr lang="nb-NO" smtClean="0"/>
              <a:t>11.01.2022</a:t>
            </a:fld>
            <a:endParaRPr lang="nb-NO"/>
          </a:p>
        </p:txBody>
      </p:sp>
      <p:sp>
        <p:nvSpPr>
          <p:cNvPr id="5" name="Plassholder for bunntekst 4">
            <a:extLst>
              <a:ext uri="{FF2B5EF4-FFF2-40B4-BE49-F238E27FC236}">
                <a16:creationId xmlns:a16="http://schemas.microsoft.com/office/drawing/2014/main" id="{FED3BDF1-5FCF-4A9D-B933-90C5E73CD338}"/>
              </a:ext>
            </a:extLst>
          </p:cNvPr>
          <p:cNvSpPr>
            <a:spLocks noGrp="1"/>
          </p:cNvSpPr>
          <p:nvPr>
            <p:ph type="ftr" sz="quarter" idx="11"/>
          </p:nvPr>
        </p:nvSpPr>
        <p:spPr/>
        <p:txBody>
          <a:bodyPr/>
          <a:lstStyle/>
          <a:p>
            <a:r>
              <a:rPr lang="nb-NO"/>
              <a:t> </a:t>
            </a:r>
          </a:p>
        </p:txBody>
      </p:sp>
      <p:sp>
        <p:nvSpPr>
          <p:cNvPr id="6" name="Plassholder for lysbildenummer 5">
            <a:extLst>
              <a:ext uri="{FF2B5EF4-FFF2-40B4-BE49-F238E27FC236}">
                <a16:creationId xmlns:a16="http://schemas.microsoft.com/office/drawing/2014/main" id="{5C89F05B-0B42-4EEC-AC2B-07E81F8E6E30}"/>
              </a:ext>
            </a:extLst>
          </p:cNvPr>
          <p:cNvSpPr>
            <a:spLocks noGrp="1"/>
          </p:cNvSpPr>
          <p:nvPr>
            <p:ph type="sldNum" sz="quarter" idx="12"/>
          </p:nvPr>
        </p:nvSpPr>
        <p:spPr/>
        <p:txBody>
          <a:bodyPr/>
          <a:lstStyle/>
          <a:p>
            <a:fld id="{28ECCE09-4EB9-D24E-99A2-F5BDA1BD657E}" type="slidenum">
              <a:rPr lang="nb-NO" smtClean="0"/>
              <a:pPr/>
              <a:t>9</a:t>
            </a:fld>
            <a:endParaRPr lang="nb-NO"/>
          </a:p>
        </p:txBody>
      </p:sp>
    </p:spTree>
    <p:extLst>
      <p:ext uri="{BB962C8B-B14F-4D97-AF65-F5344CB8AC3E}">
        <p14:creationId xmlns:p14="http://schemas.microsoft.com/office/powerpoint/2010/main" val="4046174005"/>
      </p:ext>
    </p:extLst>
  </p:cSld>
  <p:clrMapOvr>
    <a:masterClrMapping/>
  </p:clrMapOvr>
</p:sld>
</file>

<file path=ppt/theme/theme1.xml><?xml version="1.0" encoding="utf-8"?>
<a:theme xmlns:a="http://schemas.openxmlformats.org/drawingml/2006/main" name="HIOF-template-7.13.Presentasjonsmal-NOR-v.0.0.2">
  <a:themeElements>
    <a:clrScheme name="HIOF-palett">
      <a:dk1>
        <a:srgbClr val="101820"/>
      </a:dk1>
      <a:lt1>
        <a:srgbClr val="101820"/>
      </a:lt1>
      <a:dk2>
        <a:srgbClr val="EDEBE9"/>
      </a:dk2>
      <a:lt2>
        <a:srgbClr val="FFFFFF"/>
      </a:lt2>
      <a:accent1>
        <a:srgbClr val="3CBFAE"/>
      </a:accent1>
      <a:accent2>
        <a:srgbClr val="C76D62"/>
      </a:accent2>
      <a:accent3>
        <a:srgbClr val="457A7C"/>
      </a:accent3>
      <a:accent4>
        <a:srgbClr val="D7D2CB"/>
      </a:accent4>
      <a:accent5>
        <a:srgbClr val="978794"/>
      </a:accent5>
      <a:accent6>
        <a:srgbClr val="C0B8B0"/>
      </a:accent6>
      <a:hlink>
        <a:srgbClr val="457A7C"/>
      </a:hlink>
      <a:folHlink>
        <a:srgbClr val="3CBFAE"/>
      </a:folHlink>
    </a:clrScheme>
    <a:fontScheme name="Office klassisk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IOF-template-7.13.Presentasjonsmal-NOR-v.1.1.0" id="{EF7B6924-C9F2-4648-B1CC-028E0D5F992E}" vid="{E7FEDBD8-4028-4E42-A3F2-D517EB342AE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088C4D03FDA8044997DF0636FC7CE912" ma:contentTypeVersion="4" ma:contentTypeDescription="Opprett et nytt dokument." ma:contentTypeScope="" ma:versionID="1670fb23cb8a8c4c4e45eb33c6aaf901">
  <xsd:schema xmlns:xsd="http://www.w3.org/2001/XMLSchema" xmlns:xs="http://www.w3.org/2001/XMLSchema" xmlns:p="http://schemas.microsoft.com/office/2006/metadata/properties" xmlns:ns2="81e363d3-3684-4ce0-970b-f9de4792be0d" targetNamespace="http://schemas.microsoft.com/office/2006/metadata/properties" ma:root="true" ma:fieldsID="94655cab1e031a3961edd703c6650c61" ns2:_="">
    <xsd:import namespace="81e363d3-3684-4ce0-970b-f9de4792be0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1e363d3-3684-4ce0-970b-f9de4792be0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82A0DF0-6CF4-4A81-8E1D-60F7C9D9F574}">
  <ds:schemaRefs>
    <ds:schemaRef ds:uri="http://schemas.microsoft.com/sharepoint/v3/contenttype/forms"/>
  </ds:schemaRefs>
</ds:datastoreItem>
</file>

<file path=customXml/itemProps2.xml><?xml version="1.0" encoding="utf-8"?>
<ds:datastoreItem xmlns:ds="http://schemas.openxmlformats.org/officeDocument/2006/customXml" ds:itemID="{935ED127-A6C2-4D4B-A71A-9ADF7A01A5DC}">
  <ds:schemaRefs>
    <ds:schemaRef ds:uri="81e363d3-3684-4ce0-970b-f9de4792be0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F39BFAF8-DF2A-4A4F-B41E-1E69D7AC8EFA}">
  <ds:schemaRefs>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purl.org/dc/dcmitype/"/>
    <ds:schemaRef ds:uri="http://schemas.openxmlformats.org/package/2006/metadata/core-properties"/>
    <ds:schemaRef ds:uri="81e363d3-3684-4ce0-970b-f9de4792be0d"/>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HIOF-template-7.13.Presentasjonsmal-NOR-v.1.1.0</Template>
  <TotalTime>0</TotalTime>
  <Words>1121</Words>
  <Application>Microsoft Office PowerPoint</Application>
  <PresentationFormat>Skjermfremvisning (16:9)</PresentationFormat>
  <Paragraphs>128</Paragraphs>
  <Slides>15</Slides>
  <Notes>1</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15</vt:i4>
      </vt:variant>
    </vt:vector>
  </HeadingPairs>
  <TitlesOfParts>
    <vt:vector size="18" baseType="lpstr">
      <vt:lpstr>Arial</vt:lpstr>
      <vt:lpstr>Source Sans Pro</vt:lpstr>
      <vt:lpstr>HIOF-template-7.13.Presentasjonsmal-NOR-v.0.0.2</vt:lpstr>
      <vt:lpstr>Studieadministrativ gruppe (SAG) presenterer:  Litt om den nye språkloven til morgenkaffen </vt:lpstr>
      <vt:lpstr>Introduksjon til tema</vt:lpstr>
      <vt:lpstr>Bakgrunn</vt:lpstr>
      <vt:lpstr> Fem gode grunner til å bruke klart språk </vt:lpstr>
      <vt:lpstr>Paragrafene</vt:lpstr>
      <vt:lpstr>§ 1 Føremål</vt:lpstr>
      <vt:lpstr>§ 2 Definisjonar</vt:lpstr>
      <vt:lpstr>§ 3 Verkeområde</vt:lpstr>
      <vt:lpstr>§ 9 Klart språk</vt:lpstr>
      <vt:lpstr>§ 10 Offisiell rettskriving for bokmål og nynorsk</vt:lpstr>
      <vt:lpstr>§ 13 Veksling mellom bokmål og nynorsk i allment tilgjengelege dokument </vt:lpstr>
      <vt:lpstr> § 14 Parallell bruk av bokmål og nynorsk hos statsorgan </vt:lpstr>
      <vt:lpstr>§ 16 Krav til skrivekompetanse</vt:lpstr>
      <vt:lpstr>§ 17 Klagerett</vt:lpstr>
      <vt:lpstr>Tips!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Ny språklov fra 1.1.2022</dc:title>
  <dc:subject/>
  <dc:creator>Hedvig Maria Bergem</dc:creator>
  <cp:keywords/>
  <dc:description/>
  <cp:lastModifiedBy>Hedvig Maria Bergem</cp:lastModifiedBy>
  <cp:revision>3</cp:revision>
  <dcterms:created xsi:type="dcterms:W3CDTF">2022-01-04T12:48:25Z</dcterms:created>
  <dcterms:modified xsi:type="dcterms:W3CDTF">2022-01-11T12:02:09Z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0x010100088C4D03FDA8044997DF0636FC7CE912</vt:lpwstr>
  </property>
</Properties>
</file>