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61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8DEDEB-3A1C-469E-B059-6BAC9AA13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96F371F-B8B3-419F-97DE-C1E594D4A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CE8BA1E-663B-47AC-85D8-92368242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CD9B85-C7C7-4593-907F-6ACE3974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FECBFE-D79F-407A-97D6-275F86FB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307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FE96C9-D82B-49BA-ACB4-E331DD6E2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FEB1F10-205A-4B00-BE89-BB8CB937A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AED14-2760-4D77-B047-7C909866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95190C-9090-464D-B5A8-2D6CE81D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824C14-6C0B-41CB-BC7E-6454D5BC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1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D8D0A4E-FA39-403C-872C-478FE32E2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870B805-18EE-4768-A3DA-E1CDB0E12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F44585-504B-48A1-A223-F3C51A2E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942211-6BE3-425E-872B-2439F85E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868284-B258-46C2-8732-A205D108D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956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D0A5EC-BBF8-4AE8-9FD7-80FB358A9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D2C669-7446-4EB7-8728-D2A6571C4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448C076-0155-44A8-87B5-07C4B526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5674AC-F77B-49CE-A27B-E6E7E194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ED8FEB-3B76-4E07-AD99-CDC106B7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90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51D206-D6A4-4A28-A442-B4AB0B00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D09275-8E3A-4DAF-AE43-C32ADA410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2DA589-C262-4F6F-9416-660D24198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5CFDAD-15E9-4A44-93C9-6C183D54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969F03-6298-4AA7-AFE5-461229D6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99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85D340-E6E2-4A45-91E9-00518D3C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A48E4F-9A47-4A13-8EBB-D1F92331D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C3EA201-D08F-4D7B-BD6A-78258E357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FDB0165-34C0-4D0E-8D46-2531306DE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1E7309-51F3-4BEF-A00E-0403C666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729CC23-AE41-48E9-8CC5-9F9A9655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395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662C64-7E66-4A5B-8D91-EB14D6D1C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77DDC02-789B-43F1-8615-CAF4C02E1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595FB43-E80A-4D27-B421-4DF3B13D2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1F30114-3A02-4FB7-86C1-72CFA4CA4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BD63800-4F64-4C54-8793-8744A30FE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B7E7DD8-087F-4267-A7D4-0D098B6A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F254124-0C4F-4523-8D1B-CF9D6E73F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00C40D2-7708-4C1C-B6C2-F2C5634D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219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AD6489-FC09-4B40-87C7-9E73263D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257447F-97D6-420A-A3D1-CAAA3E86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409D46A-C5AF-4CFC-8279-2C71AF1AF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26D528-B81B-4DC6-BA35-2319D80A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934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55613D9-B4B9-4965-A664-E78D13FCA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70823A4-404C-4817-AC74-97B3C7F6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282F8D8-5DDF-4CCD-A6BA-77B6C27A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70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72C5D1-FA8B-4149-9BD8-2315C0E8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14529F-F1D0-4E64-B9D7-258A1A0AD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FD6B168-80FF-4321-A2FF-C8B3EB112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2498ED-C5B3-440F-B95A-535BD1D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1E3D31D-F6B3-42AC-9F7A-89C340D0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0863C95-3F76-4EF1-B270-5EA2521B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684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76CE5E-E484-4F08-803A-F8ECF0BC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8A62145-92E6-4165-94E1-ACBCC294D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43D1DB3-E312-4997-9ECF-D1323279D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6698494-D190-4103-BD76-28AF4AF9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8AA97A5-C751-4DC6-8906-417B76AF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6BDA915-B9C2-4327-95C3-AA30D8FE0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2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4866507-D117-425D-905D-122FA348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BC21B2-ECA5-4C6F-9012-537EFCB3C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0D1F0C-FC8A-4548-B4FF-9B758A567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3C0C3-B0CA-4611-A766-AB7329B9A005}" type="datetimeFigureOut">
              <a:rPr lang="nb-NO" smtClean="0"/>
              <a:t>22.06.2022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76829A-556C-4A3F-84EC-7AB2EBA76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9F5A25-892A-41F0-A9A6-B3120EAE6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0DFE-AFEB-4F22-8913-6F6D1D08F62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2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C8E1586-EE2A-4861-9C31-C030DC59D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Overordnede ambisjoner mot 2030 I-IV – </a:t>
            </a:r>
            <a:br>
              <a:rPr lang="nb-NO" b="1" dirty="0"/>
            </a:br>
            <a:r>
              <a:rPr lang="nb-NO" sz="2800" b="1" dirty="0"/>
              <a:t>status per 21.06.22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B62A242-0935-43C6-BC52-CD6E62AA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996"/>
            <a:ext cx="10515600" cy="4946879"/>
          </a:xfrm>
        </p:spPr>
        <p:txBody>
          <a:bodyPr>
            <a:normAutofit fontScale="85000" lnSpcReduction="20000"/>
          </a:bodyPr>
          <a:lstStyle/>
          <a:p>
            <a:pPr lvl="0"/>
            <a:endParaRPr lang="nb-NO" dirty="0"/>
          </a:p>
          <a:p>
            <a:pPr lvl="0"/>
            <a:r>
              <a:rPr lang="nb-NO" dirty="0"/>
              <a:t>Vi utdanner kandidater som med engasjement, kunnskap og kompetanse bidrar til et bærekraftig samfunn.</a:t>
            </a:r>
          </a:p>
          <a:p>
            <a:pPr lvl="0"/>
            <a:r>
              <a:rPr lang="nb-NO" dirty="0"/>
              <a:t>Vi har fremragende fagmiljøer der tverrfaglig nysgjerrighet utnyttes som et fortinn for innovasjon og nyskaping.</a:t>
            </a:r>
          </a:p>
          <a:p>
            <a:pPr lvl="0"/>
            <a:r>
              <a:rPr lang="nb-NO" dirty="0"/>
              <a:t>Vi er et regionalt kraftsenter hvor kunnskap og kompetanse tas i bruk og utvikles i fellesskap med samfunnet rundt oss.</a:t>
            </a:r>
          </a:p>
          <a:p>
            <a:pPr lvl="1"/>
            <a:r>
              <a:rPr lang="nb-NO" dirty="0"/>
              <a:t>Vi er et regionalt kraftsenter fordi vi samhandler med samfunnet rundt oss om å utvikle fremtidens kunnskap og kompetanse</a:t>
            </a:r>
          </a:p>
          <a:p>
            <a:pPr lvl="1"/>
            <a:r>
              <a:rPr lang="nb-NO" dirty="0"/>
              <a:t>Vi er et regionalt kraftsenter som ved å samhandle med samfunnet rundt oss utvikler kunnskap og kompetanse på nasjonalt og internasjonalt nivå. </a:t>
            </a:r>
          </a:p>
          <a:p>
            <a:pPr lvl="1"/>
            <a:r>
              <a:rPr lang="nb-NO" dirty="0"/>
              <a:t>Vi er et kraftsenter for kunnskaps- og kompetanseutvikling, som samhandler med regionen for å møte framtidens utfordringer</a:t>
            </a:r>
          </a:p>
          <a:p>
            <a:r>
              <a:rPr lang="nb-NO" dirty="0"/>
              <a:t>Vi er en fremtidsrettet organisasjon med attraktive arbeids- og studiesteder som bidrar til læring, kreativitet, trivsel og samhandling</a:t>
            </a:r>
          </a:p>
          <a:p>
            <a:pPr lvl="1"/>
            <a:r>
              <a:rPr lang="nb-NO" dirty="0"/>
              <a:t>Vi har attraktive og fremtidsrettede studiesteder som stimulerer til læring, kreativitet, trivsel og samhandling.</a:t>
            </a:r>
          </a:p>
          <a:p>
            <a:pPr lvl="1"/>
            <a:endParaRPr lang="nb-N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9D9A19-60C8-4F19-AA12-FADC606C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56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58B9BD7D-A46B-4078-BBB5-C4B0E961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Overordnede ambisjonsbilder for 2030, V-VII – </a:t>
            </a:r>
            <a:br>
              <a:rPr lang="nb-NO" b="1" dirty="0"/>
            </a:br>
            <a:r>
              <a:rPr lang="nb-NO" sz="2800" b="1" dirty="0"/>
              <a:t>status per 21.06.22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1D67B13-5A7A-43A6-A6D6-A199532FE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b-NO" dirty="0"/>
              <a:t>Vi er ledende på forsknings- og kunstnerisk utviklingsarbeid innen våre satsningsområder, og studentene møter kunnskapsbasert undervisning på høyt internasjonalt nivå i alle fag.</a:t>
            </a:r>
          </a:p>
          <a:p>
            <a:pPr lvl="0"/>
            <a:r>
              <a:rPr lang="nb-NO" dirty="0"/>
              <a:t>Vi har et sterkt omdømme fordi vi rekrutterer, utvikler og beholder våre ansatte.</a:t>
            </a:r>
          </a:p>
          <a:p>
            <a:pPr lvl="1"/>
            <a:r>
              <a:rPr lang="nb-NO" dirty="0"/>
              <a:t>Vårt omdømme er sterkt fordi vi rekrutterer de beste og videreutvikler våre ansatte</a:t>
            </a:r>
          </a:p>
          <a:p>
            <a:pPr lvl="1"/>
            <a:r>
              <a:rPr lang="nb-NO" dirty="0"/>
              <a:t>Vi rekrutterer de beste, har fokus på kompetanseheving og stimulerer til trivsel, kreativitet og samhandling</a:t>
            </a:r>
          </a:p>
          <a:p>
            <a:pPr lvl="1"/>
            <a:r>
              <a:rPr lang="nb-NO" dirty="0"/>
              <a:t>Vi rekrutterer de beste og satser på kompetanseutvikling </a:t>
            </a:r>
          </a:p>
          <a:p>
            <a:pPr lvl="1"/>
            <a:r>
              <a:rPr lang="nb-NO" dirty="0"/>
              <a:t>Vi har et sterkt omdømme fordi vi rekrutterer de beste og verdsetter våre ansatte gjennom videreutvikling.</a:t>
            </a:r>
          </a:p>
          <a:p>
            <a:pPr lvl="0"/>
            <a:r>
              <a:rPr lang="nb-NO" dirty="0"/>
              <a:t>Vi investerer i og stimulerer til livslang læring for omstilling, samfunnsdeltakelse og økt livskvalitet.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387DBFE-A6B4-4A00-A3F6-FBF289BA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CE09-4EB9-D24E-99A2-F5BDA1BD657E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830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Overordnede ambisjoner mot 2030 I-IV –  status per 21.06.22</vt:lpstr>
      <vt:lpstr>Overordnede ambisjonsbilder for 2030, V-VII –  status per 21.06.22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Overordnede ambisjoner mot 2030 I-IV</dc:title>
  <dc:creator>Lars-Petter Jelsness-Jørgensen</dc:creator>
  <cp:lastModifiedBy>Kirsti Merethe Juliussen</cp:lastModifiedBy>
  <cp:revision>3</cp:revision>
  <dcterms:created xsi:type="dcterms:W3CDTF">2022-06-21T13:06:25Z</dcterms:created>
  <dcterms:modified xsi:type="dcterms:W3CDTF">2022-06-22T07:53:20Z</dcterms:modified>
</cp:coreProperties>
</file>