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2" r:id="rId1"/>
  </p:sldMasterIdLst>
  <p:notesMasterIdLst>
    <p:notesMasterId r:id="rId8"/>
  </p:notesMasterIdLst>
  <p:handoutMasterIdLst>
    <p:handoutMasterId r:id="rId9"/>
  </p:handoutMasterIdLst>
  <p:sldIdLst>
    <p:sldId id="256" r:id="rId2"/>
    <p:sldId id="257" r:id="rId3"/>
    <p:sldId id="275" r:id="rId4"/>
    <p:sldId id="276" r:id="rId5"/>
    <p:sldId id="274" r:id="rId6"/>
    <p:sldId id="262" r:id="rId7"/>
  </p:sldIdLst>
  <p:sldSz cx="9144000" cy="5143500" type="screen16x9"/>
  <p:notesSz cx="6858000" cy="9144000"/>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C2BE"/>
    <a:srgbClr val="A396A3"/>
    <a:srgbClr val="D7786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28"/>
  </p:normalViewPr>
  <p:slideViewPr>
    <p:cSldViewPr snapToGrid="0" snapToObjects="1">
      <p:cViewPr varScale="1">
        <p:scale>
          <a:sx n="151" d="100"/>
          <a:sy n="151" d="100"/>
        </p:scale>
        <p:origin x="456" y="13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170" d="100"/>
          <a:sy n="170" d="100"/>
        </p:scale>
        <p:origin x="658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latin typeface="Source Sans Pro" charset="0"/>
              <a:ea typeface="Source Sans Pro" charset="0"/>
              <a:cs typeface="Source Sans Pro" charset="0"/>
            </a:endParaRPr>
          </a:p>
        </p:txBody>
      </p:sp>
      <p:sp>
        <p:nvSpPr>
          <p:cNvPr id="3" name="Plassholder for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DF15ACB-6D39-BD4E-B219-F3F80F4D5658}" type="datetimeFigureOut">
              <a:rPr lang="nb-NO" smtClean="0">
                <a:latin typeface="Source Sans Pro" charset="0"/>
                <a:ea typeface="Source Sans Pro" charset="0"/>
                <a:cs typeface="Source Sans Pro" charset="0"/>
              </a:rPr>
              <a:t>03.06.2021</a:t>
            </a:fld>
            <a:endParaRPr lang="nb-NO">
              <a:latin typeface="Source Sans Pro" charset="0"/>
              <a:ea typeface="Source Sans Pro" charset="0"/>
              <a:cs typeface="Source Sans Pro" charset="0"/>
            </a:endParaRPr>
          </a:p>
        </p:txBody>
      </p:sp>
      <p:sp>
        <p:nvSpPr>
          <p:cNvPr id="4" name="Plassholder for bunn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latin typeface="Source Sans Pro" charset="0"/>
              <a:ea typeface="Source Sans Pro" charset="0"/>
              <a:cs typeface="Source Sans Pro" charset="0"/>
            </a:endParaRPr>
          </a:p>
        </p:txBody>
      </p:sp>
      <p:sp>
        <p:nvSpPr>
          <p:cNvPr id="5" name="Plassholder for lysbilde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753D036-F3E9-EE46-9B35-EC7759C2F543}" type="slidenum">
              <a:rPr lang="nb-NO" smtClean="0">
                <a:latin typeface="Source Sans Pro" charset="0"/>
                <a:ea typeface="Source Sans Pro" charset="0"/>
                <a:cs typeface="Source Sans Pro" charset="0"/>
              </a:rPr>
              <a:t>‹#›</a:t>
            </a:fld>
            <a:endParaRPr lang="nb-NO">
              <a:latin typeface="Source Sans Pro" charset="0"/>
              <a:ea typeface="Source Sans Pro" charset="0"/>
              <a:cs typeface="Source Sans Pro" charset="0"/>
            </a:endParaRPr>
          </a:p>
        </p:txBody>
      </p:sp>
    </p:spTree>
    <p:extLst>
      <p:ext uri="{BB962C8B-B14F-4D97-AF65-F5344CB8AC3E}">
        <p14:creationId xmlns:p14="http://schemas.microsoft.com/office/powerpoint/2010/main" val="36361545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ource Sans Pro" charset="0"/>
                <a:ea typeface="Source Sans Pro" charset="0"/>
                <a:cs typeface="Source Sans Pro" charset="0"/>
              </a:defRPr>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ource Sans Pro" charset="0"/>
                <a:ea typeface="Source Sans Pro" charset="0"/>
                <a:cs typeface="Source Sans Pro" charset="0"/>
              </a:defRPr>
            </a:lvl1pPr>
          </a:lstStyle>
          <a:p>
            <a:fld id="{69444867-3A3C-8F4F-AA72-C1B9EB729F72}" type="datetimeFigureOut">
              <a:rPr lang="nb-NO" smtClean="0"/>
              <a:pPr/>
              <a:t>03.06.2021</a:t>
            </a:fld>
            <a:endParaRPr lang="nb-NO"/>
          </a:p>
        </p:txBody>
      </p:sp>
      <p:sp>
        <p:nvSpPr>
          <p:cNvPr id="4" name="Plassholder for lysbil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Source Sans Pro" charset="0"/>
                <a:ea typeface="Source Sans Pro" charset="0"/>
                <a:cs typeface="Source Sans Pro" charset="0"/>
              </a:defRPr>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Source Sans Pro" charset="0"/>
                <a:ea typeface="Source Sans Pro" charset="0"/>
                <a:cs typeface="Source Sans Pro" charset="0"/>
              </a:defRPr>
            </a:lvl1pPr>
          </a:lstStyle>
          <a:p>
            <a:fld id="{F45C457E-F630-C147-B67D-734B6B1CD9DE}" type="slidenum">
              <a:rPr lang="nb-NO" smtClean="0"/>
              <a:pPr/>
              <a:t>‹#›</a:t>
            </a:fld>
            <a:endParaRPr lang="nb-NO"/>
          </a:p>
        </p:txBody>
      </p:sp>
    </p:spTree>
    <p:extLst>
      <p:ext uri="{BB962C8B-B14F-4D97-AF65-F5344CB8AC3E}">
        <p14:creationId xmlns:p14="http://schemas.microsoft.com/office/powerpoint/2010/main" val="16730815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Source Sans Pro" charset="0"/>
        <a:ea typeface="Source Sans Pro" charset="0"/>
        <a:cs typeface="Source Sans Pro" charset="0"/>
      </a:defRPr>
    </a:lvl1pPr>
    <a:lvl2pPr marL="457200" algn="l" defTabSz="457200" rtl="0" eaLnBrk="1" latinLnBrk="0" hangingPunct="1">
      <a:defRPr sz="1200" kern="1200">
        <a:solidFill>
          <a:schemeClr val="tx1"/>
        </a:solidFill>
        <a:latin typeface="Source Sans Pro" charset="0"/>
        <a:ea typeface="Source Sans Pro" charset="0"/>
        <a:cs typeface="Source Sans Pro" charset="0"/>
      </a:defRPr>
    </a:lvl2pPr>
    <a:lvl3pPr marL="914400" algn="l" defTabSz="457200" rtl="0" eaLnBrk="1" latinLnBrk="0" hangingPunct="1">
      <a:defRPr sz="1200" kern="1200">
        <a:solidFill>
          <a:schemeClr val="tx1"/>
        </a:solidFill>
        <a:latin typeface="Source Sans Pro" charset="0"/>
        <a:ea typeface="Source Sans Pro" charset="0"/>
        <a:cs typeface="Source Sans Pro" charset="0"/>
      </a:defRPr>
    </a:lvl3pPr>
    <a:lvl4pPr marL="1371600" algn="l" defTabSz="457200" rtl="0" eaLnBrk="1" latinLnBrk="0" hangingPunct="1">
      <a:defRPr sz="1200" kern="1200">
        <a:solidFill>
          <a:schemeClr val="tx1"/>
        </a:solidFill>
        <a:latin typeface="Source Sans Pro" charset="0"/>
        <a:ea typeface="Source Sans Pro" charset="0"/>
        <a:cs typeface="Source Sans Pro" charset="0"/>
      </a:defRPr>
    </a:lvl4pPr>
    <a:lvl5pPr marL="1828800" algn="l" defTabSz="457200" rtl="0" eaLnBrk="1" latinLnBrk="0" hangingPunct="1">
      <a:defRPr sz="1200" kern="1200">
        <a:solidFill>
          <a:schemeClr val="tx1"/>
        </a:solidFill>
        <a:latin typeface="Source Sans Pro" charset="0"/>
        <a:ea typeface="Source Sans Pro" charset="0"/>
        <a:cs typeface="Source Sans Pro"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latin typeface="Source Sans Pro" charset="0"/>
              <a:ea typeface="Source Sans Pro" charset="0"/>
              <a:cs typeface="Source Sans Pro" charset="0"/>
            </a:endParaRPr>
          </a:p>
        </p:txBody>
      </p:sp>
      <p:sp>
        <p:nvSpPr>
          <p:cNvPr id="4" name="Plassholder for lysbildenummer 3"/>
          <p:cNvSpPr>
            <a:spLocks noGrp="1"/>
          </p:cNvSpPr>
          <p:nvPr>
            <p:ph type="sldNum" sz="quarter" idx="10"/>
          </p:nvPr>
        </p:nvSpPr>
        <p:spPr/>
        <p:txBody>
          <a:bodyPr/>
          <a:lstStyle/>
          <a:p>
            <a:fld id="{F45C457E-F630-C147-B67D-734B6B1CD9DE}" type="slidenum">
              <a:rPr lang="nb-NO" smtClean="0">
                <a:latin typeface="Source Sans Pro" charset="0"/>
                <a:ea typeface="Source Sans Pro" charset="0"/>
                <a:cs typeface="Source Sans Pro" charset="0"/>
              </a:rPr>
              <a:t>1</a:t>
            </a:fld>
            <a:endParaRPr lang="nb-NO">
              <a:latin typeface="Source Sans Pro" charset="0"/>
              <a:ea typeface="Source Sans Pro" charset="0"/>
              <a:cs typeface="Source Sans Pro" charset="0"/>
            </a:endParaRPr>
          </a:p>
        </p:txBody>
      </p:sp>
    </p:spTree>
    <p:extLst>
      <p:ext uri="{BB962C8B-B14F-4D97-AF65-F5344CB8AC3E}">
        <p14:creationId xmlns:p14="http://schemas.microsoft.com/office/powerpoint/2010/main" val="208534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latin typeface="Source Sans Pro" charset="0"/>
              <a:ea typeface="Source Sans Pro" charset="0"/>
              <a:cs typeface="Source Sans Pro" charset="0"/>
            </a:endParaRPr>
          </a:p>
        </p:txBody>
      </p:sp>
      <p:sp>
        <p:nvSpPr>
          <p:cNvPr id="4" name="Plassholder for lysbildenummer 3"/>
          <p:cNvSpPr>
            <a:spLocks noGrp="1"/>
          </p:cNvSpPr>
          <p:nvPr>
            <p:ph type="sldNum" sz="quarter" idx="10"/>
          </p:nvPr>
        </p:nvSpPr>
        <p:spPr/>
        <p:txBody>
          <a:bodyPr/>
          <a:lstStyle/>
          <a:p>
            <a:fld id="{F45C457E-F630-C147-B67D-734B6B1CD9DE}" type="slidenum">
              <a:rPr lang="nb-NO" smtClean="0"/>
              <a:t>2</a:t>
            </a:fld>
            <a:endParaRPr lang="nb-NO"/>
          </a:p>
        </p:txBody>
      </p:sp>
    </p:spTree>
    <p:extLst>
      <p:ext uri="{BB962C8B-B14F-4D97-AF65-F5344CB8AC3E}">
        <p14:creationId xmlns:p14="http://schemas.microsoft.com/office/powerpoint/2010/main" val="203558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latin typeface="Source Sans Pro" charset="0"/>
              <a:ea typeface="Source Sans Pro" charset="0"/>
              <a:cs typeface="Source Sans Pro" charset="0"/>
            </a:endParaRPr>
          </a:p>
        </p:txBody>
      </p:sp>
      <p:sp>
        <p:nvSpPr>
          <p:cNvPr id="4" name="Plassholder for lysbildenummer 3"/>
          <p:cNvSpPr>
            <a:spLocks noGrp="1"/>
          </p:cNvSpPr>
          <p:nvPr>
            <p:ph type="sldNum" sz="quarter" idx="10"/>
          </p:nvPr>
        </p:nvSpPr>
        <p:spPr/>
        <p:txBody>
          <a:bodyPr/>
          <a:lstStyle/>
          <a:p>
            <a:fld id="{F45C457E-F630-C147-B67D-734B6B1CD9DE}" type="slidenum">
              <a:rPr lang="nb-NO" smtClean="0"/>
              <a:t>6</a:t>
            </a:fld>
            <a:endParaRPr lang="nb-NO"/>
          </a:p>
        </p:txBody>
      </p:sp>
    </p:spTree>
    <p:extLst>
      <p:ext uri="{BB962C8B-B14F-4D97-AF65-F5344CB8AC3E}">
        <p14:creationId xmlns:p14="http://schemas.microsoft.com/office/powerpoint/2010/main" val="340561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69D97299-2ACC-2246-9998-AAC0BBB7B871}" type="datetime1">
              <a:rPr lang="nb-NO" smtClean="0"/>
              <a:t>03.06.2021</a:t>
            </a:fld>
            <a:endParaRPr lang="nb-NO" dirty="0"/>
          </a:p>
        </p:txBody>
      </p:sp>
      <p:sp>
        <p:nvSpPr>
          <p:cNvPr id="8" name="Plassholder for bunntekst 7"/>
          <p:cNvSpPr>
            <a:spLocks noGrp="1"/>
          </p:cNvSpPr>
          <p:nvPr>
            <p:ph type="ftr" sz="quarter" idx="11"/>
          </p:nvPr>
        </p:nvSpPr>
        <p:spPr/>
        <p:txBody>
          <a:bodyPr/>
          <a:lstStyle/>
          <a:p>
            <a:r>
              <a:rPr lang="nb-NO"/>
              <a:t>Fornavn Etternavn | Avdelingsnavn</a:t>
            </a:r>
            <a:endParaRPr lang="nb-NO" dirty="0"/>
          </a:p>
        </p:txBody>
      </p:sp>
      <p:sp>
        <p:nvSpPr>
          <p:cNvPr id="9" name="Plassholder for lysbildenummer 8"/>
          <p:cNvSpPr>
            <a:spLocks noGrp="1"/>
          </p:cNvSpPr>
          <p:nvPr>
            <p:ph type="sldNum" sz="quarter" idx="12"/>
          </p:nvPr>
        </p:nvSpPr>
        <p:spPr/>
        <p:txBody>
          <a:bodyPr/>
          <a:lstStyle/>
          <a:p>
            <a:fld id="{28ECCE09-4EB9-D24E-99A2-F5BDA1BD657E}" type="slidenum">
              <a:rPr lang="nb-NO" smtClean="0"/>
              <a:pPr/>
              <a:t>‹#›</a:t>
            </a:fld>
            <a:endParaRPr lang="nb-NO" dirty="0"/>
          </a:p>
        </p:txBody>
      </p:sp>
    </p:spTree>
    <p:extLst>
      <p:ext uri="{BB962C8B-B14F-4D97-AF65-F5344CB8AC3E}">
        <p14:creationId xmlns:p14="http://schemas.microsoft.com/office/powerpoint/2010/main" val="4038523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2_Kapittelside 1-Blaa">
    <p:bg>
      <p:bgPr>
        <a:solidFill>
          <a:srgbClr val="A396A3"/>
        </a:solidFill>
        <a:effectLst/>
      </p:bgPr>
    </p:bg>
    <p:spTree>
      <p:nvGrpSpPr>
        <p:cNvPr id="1" name=""/>
        <p:cNvGrpSpPr/>
        <p:nvPr/>
      </p:nvGrpSpPr>
      <p:grpSpPr>
        <a:xfrm>
          <a:off x="0" y="0"/>
          <a:ext cx="0" cy="0"/>
          <a:chOff x="0" y="0"/>
          <a:chExt cx="0" cy="0"/>
        </a:xfrm>
      </p:grpSpPr>
      <p:pic>
        <p:nvPicPr>
          <p:cNvPr id="9" name="Bild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7782" y="33420"/>
            <a:ext cx="2643744" cy="732370"/>
          </a:xfrm>
          <a:prstGeom prst="rect">
            <a:avLst/>
          </a:prstGeom>
        </p:spPr>
      </p:pic>
      <p:sp>
        <p:nvSpPr>
          <p:cNvPr id="10" name="Plassholder for tittel 1"/>
          <p:cNvSpPr>
            <a:spLocks noGrp="1"/>
          </p:cNvSpPr>
          <p:nvPr>
            <p:ph type="title" hasCustomPrompt="1"/>
          </p:nvPr>
        </p:nvSpPr>
        <p:spPr>
          <a:xfrm>
            <a:off x="1510632" y="761999"/>
            <a:ext cx="6075947" cy="3215106"/>
          </a:xfrm>
          <a:prstGeom prst="rect">
            <a:avLst/>
          </a:prstGeom>
        </p:spPr>
        <p:txBody>
          <a:bodyPr vert="horz" lIns="91440" tIns="45720" rIns="91440" bIns="45720" rtlCol="0" anchor="ctr">
            <a:normAutofit/>
          </a:bodyPr>
          <a:lstStyle>
            <a:lvl1pPr algn="ctr">
              <a:defRPr sz="4000">
                <a:solidFill>
                  <a:srgbClr val="FFFFFF"/>
                </a:solidFill>
              </a:defRPr>
            </a:lvl1pPr>
          </a:lstStyle>
          <a:p>
            <a:r>
              <a:rPr lang="nb-NO" dirty="0"/>
              <a:t>KLIKK FOR Å REDIGERE TITTELSTIL</a:t>
            </a:r>
          </a:p>
        </p:txBody>
      </p:sp>
      <p:pic>
        <p:nvPicPr>
          <p:cNvPr id="7" name="Bild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97782" y="33420"/>
            <a:ext cx="2643744" cy="732370"/>
          </a:xfrm>
          <a:prstGeom prst="rect">
            <a:avLst/>
          </a:prstGeom>
        </p:spPr>
      </p:pic>
      <p:sp>
        <p:nvSpPr>
          <p:cNvPr id="2" name="Plassholder for dato 1"/>
          <p:cNvSpPr>
            <a:spLocks noGrp="1"/>
          </p:cNvSpPr>
          <p:nvPr>
            <p:ph type="dt" sz="half" idx="10"/>
          </p:nvPr>
        </p:nvSpPr>
        <p:spPr/>
        <p:txBody>
          <a:bodyPr/>
          <a:lstStyle>
            <a:lvl1pPr>
              <a:defRPr>
                <a:solidFill>
                  <a:srgbClr val="FFFFFF"/>
                </a:solidFill>
              </a:defRPr>
            </a:lvl1pPr>
          </a:lstStyle>
          <a:p>
            <a:fld id="{6EE9DC53-2898-304E-8D88-1BB22CAC7760}" type="datetime1">
              <a:rPr lang="nb-NO" smtClean="0"/>
              <a:t>03.06.2021</a:t>
            </a:fld>
            <a:endParaRPr lang="nb-NO" dirty="0"/>
          </a:p>
        </p:txBody>
      </p:sp>
      <p:sp>
        <p:nvSpPr>
          <p:cNvPr id="3" name="Plassholder for bunntekst 2"/>
          <p:cNvSpPr>
            <a:spLocks noGrp="1"/>
          </p:cNvSpPr>
          <p:nvPr>
            <p:ph type="ftr" sz="quarter" idx="11"/>
          </p:nvPr>
        </p:nvSpPr>
        <p:spPr/>
        <p:txBody>
          <a:bodyPr/>
          <a:lstStyle>
            <a:lvl1pPr>
              <a:defRPr>
                <a:solidFill>
                  <a:srgbClr val="FFFFFF"/>
                </a:solidFill>
              </a:defRPr>
            </a:lvl1pPr>
          </a:lstStyle>
          <a:p>
            <a:r>
              <a:rPr lang="nb-NO"/>
              <a:t>Fornavn Etternavn | Avdelingsnavn</a:t>
            </a:r>
            <a:endParaRPr lang="nb-NO" dirty="0"/>
          </a:p>
        </p:txBody>
      </p:sp>
      <p:sp>
        <p:nvSpPr>
          <p:cNvPr id="8" name="Plassholder for lysbildenummer 7"/>
          <p:cNvSpPr>
            <a:spLocks noGrp="1"/>
          </p:cNvSpPr>
          <p:nvPr>
            <p:ph type="sldNum" sz="quarter" idx="12"/>
          </p:nvPr>
        </p:nvSpPr>
        <p:spPr/>
        <p:txBody>
          <a:bodyPr/>
          <a:lstStyle>
            <a:lvl1pPr>
              <a:defRPr>
                <a:solidFill>
                  <a:srgbClr val="FFFFFF"/>
                </a:solidFill>
              </a:defRPr>
            </a:lvl1pPr>
          </a:lstStyle>
          <a:p>
            <a:fld id="{28ECCE09-4EB9-D24E-99A2-F5BDA1BD657E}" type="slidenum">
              <a:rPr lang="nb-NO" smtClean="0"/>
              <a:pPr/>
              <a:t>‹#›</a:t>
            </a:fld>
            <a:endParaRPr lang="nb-NO" dirty="0"/>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3_Kapittelside 1-Blaa">
    <p:bg>
      <p:bgPr>
        <a:solidFill>
          <a:srgbClr val="C8C2BE"/>
        </a:solidFill>
        <a:effectLst/>
      </p:bgPr>
    </p:bg>
    <p:spTree>
      <p:nvGrpSpPr>
        <p:cNvPr id="1" name=""/>
        <p:cNvGrpSpPr/>
        <p:nvPr/>
      </p:nvGrpSpPr>
      <p:grpSpPr>
        <a:xfrm>
          <a:off x="0" y="0"/>
          <a:ext cx="0" cy="0"/>
          <a:chOff x="0" y="0"/>
          <a:chExt cx="0" cy="0"/>
        </a:xfrm>
      </p:grpSpPr>
      <p:sp>
        <p:nvSpPr>
          <p:cNvPr id="10" name="Plassholder for tittel 1"/>
          <p:cNvSpPr>
            <a:spLocks noGrp="1"/>
          </p:cNvSpPr>
          <p:nvPr>
            <p:ph type="title" hasCustomPrompt="1"/>
          </p:nvPr>
        </p:nvSpPr>
        <p:spPr>
          <a:xfrm>
            <a:off x="1510632" y="761999"/>
            <a:ext cx="6075947" cy="3215106"/>
          </a:xfrm>
          <a:prstGeom prst="rect">
            <a:avLst/>
          </a:prstGeom>
        </p:spPr>
        <p:txBody>
          <a:bodyPr vert="horz" lIns="91440" tIns="45720" rIns="91440" bIns="45720" rtlCol="0" anchor="ctr">
            <a:normAutofit/>
          </a:bodyPr>
          <a:lstStyle>
            <a:lvl1pPr algn="ctr">
              <a:defRPr sz="4000">
                <a:solidFill>
                  <a:schemeClr val="bg1"/>
                </a:solidFill>
              </a:defRPr>
            </a:lvl1pPr>
          </a:lstStyle>
          <a:p>
            <a:r>
              <a:rPr lang="nb-NO" dirty="0"/>
              <a:t>KLIKK FOR Å REDIGERE TITTELSTIL</a:t>
            </a:r>
          </a:p>
        </p:txBody>
      </p:sp>
      <p:sp>
        <p:nvSpPr>
          <p:cNvPr id="2" name="Plassholder for dato 1"/>
          <p:cNvSpPr>
            <a:spLocks noGrp="1"/>
          </p:cNvSpPr>
          <p:nvPr>
            <p:ph type="dt" sz="half" idx="10"/>
          </p:nvPr>
        </p:nvSpPr>
        <p:spPr/>
        <p:txBody>
          <a:bodyPr/>
          <a:lstStyle>
            <a:lvl1pPr>
              <a:defRPr>
                <a:solidFill>
                  <a:schemeClr val="bg1"/>
                </a:solidFill>
              </a:defRPr>
            </a:lvl1pPr>
          </a:lstStyle>
          <a:p>
            <a:fld id="{6EE9DC53-2898-304E-8D88-1BB22CAC7760}" type="datetime1">
              <a:rPr lang="nb-NO" smtClean="0"/>
              <a:pPr/>
              <a:t>03.06.2021</a:t>
            </a:fld>
            <a:endParaRPr lang="nb-NO" dirty="0"/>
          </a:p>
        </p:txBody>
      </p:sp>
      <p:sp>
        <p:nvSpPr>
          <p:cNvPr id="3" name="Plassholder for bunntekst 2"/>
          <p:cNvSpPr>
            <a:spLocks noGrp="1"/>
          </p:cNvSpPr>
          <p:nvPr>
            <p:ph type="ftr" sz="quarter" idx="11"/>
          </p:nvPr>
        </p:nvSpPr>
        <p:spPr/>
        <p:txBody>
          <a:bodyPr/>
          <a:lstStyle>
            <a:lvl1pPr>
              <a:defRPr>
                <a:solidFill>
                  <a:schemeClr val="bg1"/>
                </a:solidFill>
              </a:defRPr>
            </a:lvl1pPr>
          </a:lstStyle>
          <a:p>
            <a:r>
              <a:rPr lang="nb-NO" dirty="0"/>
              <a:t>Fornavn Etternavn | Avdelingsnavn</a:t>
            </a:r>
          </a:p>
        </p:txBody>
      </p:sp>
      <p:sp>
        <p:nvSpPr>
          <p:cNvPr id="8" name="Plassholder for lysbildenummer 7"/>
          <p:cNvSpPr>
            <a:spLocks noGrp="1"/>
          </p:cNvSpPr>
          <p:nvPr>
            <p:ph type="sldNum" sz="quarter" idx="12"/>
          </p:nvPr>
        </p:nvSpPr>
        <p:spPr/>
        <p:txBody>
          <a:bodyPr/>
          <a:lstStyle>
            <a:lvl1pPr>
              <a:defRPr>
                <a:solidFill>
                  <a:schemeClr val="bg1"/>
                </a:solidFill>
              </a:defRPr>
            </a:lvl1pPr>
          </a:lstStyle>
          <a:p>
            <a:fld id="{28ECCE09-4EB9-D24E-99A2-F5BDA1BD657E}" type="slidenum">
              <a:rPr lang="nb-NO" smtClean="0"/>
              <a:pPr/>
              <a:t>‹#›</a:t>
            </a:fld>
            <a:endParaRPr lang="nb-NO" dirty="0"/>
          </a:p>
        </p:txBody>
      </p:sp>
      <p:pic>
        <p:nvPicPr>
          <p:cNvPr id="12" name="Bild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97782" y="36589"/>
            <a:ext cx="2643744" cy="729201"/>
          </a:xfrm>
          <a:prstGeom prst="rect">
            <a:avLst/>
          </a:prstGeom>
        </p:spPr>
      </p:pic>
    </p:spTree>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pittelside 1-Hexag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Plassholder for tittel 1"/>
          <p:cNvSpPr>
            <a:spLocks noGrp="1"/>
          </p:cNvSpPr>
          <p:nvPr>
            <p:ph type="title" hasCustomPrompt="1"/>
          </p:nvPr>
        </p:nvSpPr>
        <p:spPr>
          <a:xfrm>
            <a:off x="1510632" y="762000"/>
            <a:ext cx="6075947" cy="1998578"/>
          </a:xfrm>
          <a:prstGeom prst="rect">
            <a:avLst/>
          </a:prstGeom>
        </p:spPr>
        <p:txBody>
          <a:bodyPr vert="horz" lIns="91440" tIns="45720" rIns="91440" bIns="45720" rtlCol="0" anchor="ctr">
            <a:normAutofit/>
          </a:bodyPr>
          <a:lstStyle>
            <a:lvl1pPr algn="ctr">
              <a:defRPr sz="4000"/>
            </a:lvl1pPr>
          </a:lstStyle>
          <a:p>
            <a:r>
              <a:rPr lang="nb-NO" dirty="0"/>
              <a:t>KLIKK FOR Å REDIGERE TITTELSTIL</a:t>
            </a:r>
          </a:p>
        </p:txBody>
      </p:sp>
    </p:spTree>
    <p:extLst>
      <p:ext uri="{BB962C8B-B14F-4D97-AF65-F5344CB8AC3E}">
        <p14:creationId xmlns:p14="http://schemas.microsoft.com/office/powerpoint/2010/main" val="3439050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nb-NO" dirty="0"/>
          </a:p>
        </p:txBody>
      </p:sp>
      <p:sp>
        <p:nvSpPr>
          <p:cNvPr id="3" name="Plassholder for innhold 2"/>
          <p:cNvSpPr>
            <a:spLocks noGrp="1"/>
          </p:cNvSpPr>
          <p:nvPr>
            <p:ph sz="half" idx="1"/>
          </p:nvPr>
        </p:nvSpPr>
        <p:spPr>
          <a:xfrm>
            <a:off x="457200" y="1200151"/>
            <a:ext cx="4038600" cy="3394472"/>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innhold 3"/>
          <p:cNvSpPr>
            <a:spLocks noGrp="1"/>
          </p:cNvSpPr>
          <p:nvPr>
            <p:ph sz="half" idx="2"/>
          </p:nvPr>
        </p:nvSpPr>
        <p:spPr>
          <a:xfrm>
            <a:off x="4648200" y="1200151"/>
            <a:ext cx="4038600" cy="3394472"/>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8" name="Plassholder for dato 7"/>
          <p:cNvSpPr>
            <a:spLocks noGrp="1"/>
          </p:cNvSpPr>
          <p:nvPr>
            <p:ph type="dt" sz="half" idx="10"/>
          </p:nvPr>
        </p:nvSpPr>
        <p:spPr/>
        <p:txBody>
          <a:bodyPr/>
          <a:lstStyle/>
          <a:p>
            <a:fld id="{9BD46D0C-2F8A-B642-A138-BA59C775D20D}" type="datetime1">
              <a:rPr lang="nb-NO" smtClean="0"/>
              <a:t>03.06.2021</a:t>
            </a:fld>
            <a:endParaRPr lang="nb-NO" dirty="0"/>
          </a:p>
        </p:txBody>
      </p:sp>
      <p:sp>
        <p:nvSpPr>
          <p:cNvPr id="9" name="Plassholder for bunntekst 8"/>
          <p:cNvSpPr>
            <a:spLocks noGrp="1"/>
          </p:cNvSpPr>
          <p:nvPr>
            <p:ph type="ftr" sz="quarter" idx="11"/>
          </p:nvPr>
        </p:nvSpPr>
        <p:spPr/>
        <p:txBody>
          <a:bodyPr/>
          <a:lstStyle/>
          <a:p>
            <a:r>
              <a:rPr lang="nb-NO"/>
              <a:t>Fornavn Etternavn | Avdelingsnavn</a:t>
            </a:r>
            <a:endParaRPr lang="nb-NO" dirty="0"/>
          </a:p>
        </p:txBody>
      </p:sp>
      <p:sp>
        <p:nvSpPr>
          <p:cNvPr id="10" name="Plassholder for lysbildenummer 9"/>
          <p:cNvSpPr>
            <a:spLocks noGrp="1"/>
          </p:cNvSpPr>
          <p:nvPr>
            <p:ph type="sldNum" sz="quarter" idx="12"/>
          </p:nvPr>
        </p:nvSpPr>
        <p:spPr/>
        <p:txBody>
          <a:bodyPr/>
          <a:lstStyle/>
          <a:p>
            <a:fld id="{28ECCE09-4EB9-D24E-99A2-F5BDA1BD657E}" type="slidenum">
              <a:rPr lang="nb-NO" smtClean="0"/>
              <a:pPr/>
              <a:t>‹#›</a:t>
            </a:fld>
            <a:endParaRPr lang="nb-NO" dirty="0"/>
          </a:p>
        </p:txBody>
      </p:sp>
    </p:spTree>
    <p:extLst>
      <p:ext uri="{BB962C8B-B14F-4D97-AF65-F5344CB8AC3E}">
        <p14:creationId xmlns:p14="http://schemas.microsoft.com/office/powerpoint/2010/main" val="1487898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457200" y="675105"/>
            <a:ext cx="4040188" cy="95605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p:cNvSpPr>
            <a:spLocks noGrp="1"/>
          </p:cNvSpPr>
          <p:nvPr>
            <p:ph sz="half" idx="2"/>
          </p:nvPr>
        </p:nvSpPr>
        <p:spPr>
          <a:xfrm>
            <a:off x="457200" y="1631156"/>
            <a:ext cx="4040188" cy="2963466"/>
          </a:xfrm>
        </p:spPr>
        <p:txBody>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Plassholder for tekst 4"/>
          <p:cNvSpPr>
            <a:spLocks noGrp="1"/>
          </p:cNvSpPr>
          <p:nvPr>
            <p:ph type="body" sz="quarter" idx="3"/>
          </p:nvPr>
        </p:nvSpPr>
        <p:spPr>
          <a:xfrm>
            <a:off x="4645026" y="675105"/>
            <a:ext cx="4041775" cy="95605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p:cNvSpPr>
            <a:spLocks noGrp="1"/>
          </p:cNvSpPr>
          <p:nvPr>
            <p:ph sz="quarter" idx="4"/>
          </p:nvPr>
        </p:nvSpPr>
        <p:spPr>
          <a:xfrm>
            <a:off x="4645026" y="1631156"/>
            <a:ext cx="4041775" cy="2963466"/>
          </a:xfrm>
        </p:spPr>
        <p:txBody>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2" name="Plassholder for dato 1"/>
          <p:cNvSpPr>
            <a:spLocks noGrp="1"/>
          </p:cNvSpPr>
          <p:nvPr>
            <p:ph type="dt" sz="half" idx="10"/>
          </p:nvPr>
        </p:nvSpPr>
        <p:spPr/>
        <p:txBody>
          <a:bodyPr/>
          <a:lstStyle/>
          <a:p>
            <a:fld id="{AB5A204A-9A75-3C4C-BAD0-3FE6FE661701}" type="datetime1">
              <a:rPr lang="nb-NO" smtClean="0"/>
              <a:t>03.06.2021</a:t>
            </a:fld>
            <a:endParaRPr lang="nb-NO" dirty="0"/>
          </a:p>
        </p:txBody>
      </p:sp>
      <p:sp>
        <p:nvSpPr>
          <p:cNvPr id="10" name="Plassholder for bunntekst 9"/>
          <p:cNvSpPr>
            <a:spLocks noGrp="1"/>
          </p:cNvSpPr>
          <p:nvPr>
            <p:ph type="ftr" sz="quarter" idx="11"/>
          </p:nvPr>
        </p:nvSpPr>
        <p:spPr/>
        <p:txBody>
          <a:bodyPr/>
          <a:lstStyle/>
          <a:p>
            <a:r>
              <a:rPr lang="nb-NO"/>
              <a:t>Fornavn Etternavn | Avdelingsnavn</a:t>
            </a:r>
            <a:endParaRPr lang="nb-NO" dirty="0"/>
          </a:p>
        </p:txBody>
      </p:sp>
      <p:sp>
        <p:nvSpPr>
          <p:cNvPr id="11" name="Plassholder for lysbildenummer 10"/>
          <p:cNvSpPr>
            <a:spLocks noGrp="1"/>
          </p:cNvSpPr>
          <p:nvPr>
            <p:ph type="sldNum" sz="quarter" idx="12"/>
          </p:nvPr>
        </p:nvSpPr>
        <p:spPr/>
        <p:txBody>
          <a:bodyPr/>
          <a:lstStyle/>
          <a:p>
            <a:fld id="{28ECCE09-4EB9-D24E-99A2-F5BDA1BD657E}" type="slidenum">
              <a:rPr lang="nb-NO" smtClean="0"/>
              <a:pPr/>
              <a:t>‹#›</a:t>
            </a:fld>
            <a:endParaRPr lang="nb-NO" dirty="0"/>
          </a:p>
        </p:txBody>
      </p:sp>
    </p:spTree>
    <p:extLst>
      <p:ext uri="{BB962C8B-B14F-4D97-AF65-F5344CB8AC3E}">
        <p14:creationId xmlns:p14="http://schemas.microsoft.com/office/powerpoint/2010/main" val="1224599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nb-NO" dirty="0"/>
          </a:p>
        </p:txBody>
      </p:sp>
      <p:sp>
        <p:nvSpPr>
          <p:cNvPr id="6" name="Plassholder for dato 5"/>
          <p:cNvSpPr>
            <a:spLocks noGrp="1"/>
          </p:cNvSpPr>
          <p:nvPr>
            <p:ph type="dt" sz="half" idx="10"/>
          </p:nvPr>
        </p:nvSpPr>
        <p:spPr/>
        <p:txBody>
          <a:bodyPr/>
          <a:lstStyle/>
          <a:p>
            <a:fld id="{E7682955-BE7A-5C4C-84B8-41580681C190}" type="datetime1">
              <a:rPr lang="nb-NO" smtClean="0"/>
              <a:t>03.06.2021</a:t>
            </a:fld>
            <a:endParaRPr lang="nb-NO" dirty="0"/>
          </a:p>
        </p:txBody>
      </p:sp>
      <p:sp>
        <p:nvSpPr>
          <p:cNvPr id="7" name="Plassholder for bunntekst 6"/>
          <p:cNvSpPr>
            <a:spLocks noGrp="1"/>
          </p:cNvSpPr>
          <p:nvPr>
            <p:ph type="ftr" sz="quarter" idx="11"/>
          </p:nvPr>
        </p:nvSpPr>
        <p:spPr/>
        <p:txBody>
          <a:bodyPr/>
          <a:lstStyle/>
          <a:p>
            <a:r>
              <a:rPr lang="nb-NO"/>
              <a:t>Fornavn Etternavn | Avdelingsnavn</a:t>
            </a:r>
            <a:endParaRPr lang="nb-NO" dirty="0"/>
          </a:p>
        </p:txBody>
      </p:sp>
      <p:sp>
        <p:nvSpPr>
          <p:cNvPr id="8" name="Plassholder for lysbildenummer 7"/>
          <p:cNvSpPr>
            <a:spLocks noGrp="1"/>
          </p:cNvSpPr>
          <p:nvPr>
            <p:ph type="sldNum" sz="quarter" idx="12"/>
          </p:nvPr>
        </p:nvSpPr>
        <p:spPr/>
        <p:txBody>
          <a:bodyPr/>
          <a:lstStyle/>
          <a:p>
            <a:fld id="{28ECCE09-4EB9-D24E-99A2-F5BDA1BD657E}" type="slidenum">
              <a:rPr lang="nb-NO" smtClean="0"/>
              <a:pPr/>
              <a:t>‹#›</a:t>
            </a:fld>
            <a:endParaRPr lang="nb-NO" dirty="0"/>
          </a:p>
        </p:txBody>
      </p:sp>
    </p:spTree>
    <p:extLst>
      <p:ext uri="{BB962C8B-B14F-4D97-AF65-F5344CB8AC3E}">
        <p14:creationId xmlns:p14="http://schemas.microsoft.com/office/powerpoint/2010/main" val="38935465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Plassholder for dato 4"/>
          <p:cNvSpPr>
            <a:spLocks noGrp="1"/>
          </p:cNvSpPr>
          <p:nvPr>
            <p:ph type="dt" sz="half" idx="10"/>
          </p:nvPr>
        </p:nvSpPr>
        <p:spPr/>
        <p:txBody>
          <a:bodyPr/>
          <a:lstStyle/>
          <a:p>
            <a:fld id="{691A57B6-EDFB-B447-8B14-79CCE6E543ED}" type="datetime1">
              <a:rPr lang="nb-NO" smtClean="0"/>
              <a:t>03.06.2021</a:t>
            </a:fld>
            <a:endParaRPr lang="nb-NO" dirty="0"/>
          </a:p>
        </p:txBody>
      </p:sp>
      <p:sp>
        <p:nvSpPr>
          <p:cNvPr id="6" name="Plassholder for bunntekst 5"/>
          <p:cNvSpPr>
            <a:spLocks noGrp="1"/>
          </p:cNvSpPr>
          <p:nvPr>
            <p:ph type="ftr" sz="quarter" idx="11"/>
          </p:nvPr>
        </p:nvSpPr>
        <p:spPr/>
        <p:txBody>
          <a:bodyPr/>
          <a:lstStyle/>
          <a:p>
            <a:r>
              <a:rPr lang="nb-NO"/>
              <a:t>Fornavn Etternavn | Avdelingsnavn</a:t>
            </a:r>
            <a:endParaRPr lang="nb-NO" dirty="0"/>
          </a:p>
        </p:txBody>
      </p:sp>
      <p:sp>
        <p:nvSpPr>
          <p:cNvPr id="7" name="Plassholder for lysbildenummer 6"/>
          <p:cNvSpPr>
            <a:spLocks noGrp="1"/>
          </p:cNvSpPr>
          <p:nvPr>
            <p:ph type="sldNum" sz="quarter" idx="12"/>
          </p:nvPr>
        </p:nvSpPr>
        <p:spPr/>
        <p:txBody>
          <a:bodyPr/>
          <a:lstStyle/>
          <a:p>
            <a:fld id="{28ECCE09-4EB9-D24E-99A2-F5BDA1BD657E}" type="slidenum">
              <a:rPr lang="nb-NO" smtClean="0"/>
              <a:pPr/>
              <a:t>‹#›</a:t>
            </a:fld>
            <a:endParaRPr lang="nb-NO" dirty="0"/>
          </a:p>
        </p:txBody>
      </p:sp>
    </p:spTree>
    <p:extLst>
      <p:ext uri="{BB962C8B-B14F-4D97-AF65-F5344CB8AC3E}">
        <p14:creationId xmlns:p14="http://schemas.microsoft.com/office/powerpoint/2010/main" val="25204498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Bilde med tekst">
    <p:spTree>
      <p:nvGrpSpPr>
        <p:cNvPr id="1" name=""/>
        <p:cNvGrpSpPr/>
        <p:nvPr/>
      </p:nvGrpSpPr>
      <p:grpSpPr>
        <a:xfrm>
          <a:off x="0" y="0"/>
          <a:ext cx="0" cy="0"/>
          <a:chOff x="0" y="0"/>
          <a:chExt cx="0" cy="0"/>
        </a:xfrm>
      </p:grpSpPr>
      <p:sp>
        <p:nvSpPr>
          <p:cNvPr id="3" name="Plassholder for bilde 2"/>
          <p:cNvSpPr>
            <a:spLocks noGrp="1"/>
          </p:cNvSpPr>
          <p:nvPr>
            <p:ph type="pic" idx="1" hasCustomPrompt="1"/>
          </p:nvPr>
        </p:nvSpPr>
        <p:spPr>
          <a:xfrm>
            <a:off x="0" y="100262"/>
            <a:ext cx="9144000" cy="4485105"/>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dirty="0"/>
              <a:t>Klikk her for å sette inn bilde</a:t>
            </a:r>
          </a:p>
        </p:txBody>
      </p:sp>
      <p:sp>
        <p:nvSpPr>
          <p:cNvPr id="2" name="Plassholder for dato 1"/>
          <p:cNvSpPr>
            <a:spLocks noGrp="1"/>
          </p:cNvSpPr>
          <p:nvPr>
            <p:ph type="dt" sz="half" idx="10"/>
          </p:nvPr>
        </p:nvSpPr>
        <p:spPr/>
        <p:txBody>
          <a:bodyPr/>
          <a:lstStyle/>
          <a:p>
            <a:fld id="{7E02B3D7-CAAD-CD4A-9ADE-B7023038E292}" type="datetime1">
              <a:rPr lang="nb-NO" smtClean="0"/>
              <a:t>03.06.2021</a:t>
            </a:fld>
            <a:endParaRPr lang="nb-NO" dirty="0"/>
          </a:p>
        </p:txBody>
      </p:sp>
      <p:sp>
        <p:nvSpPr>
          <p:cNvPr id="4" name="Plassholder for bunntekst 3"/>
          <p:cNvSpPr>
            <a:spLocks noGrp="1"/>
          </p:cNvSpPr>
          <p:nvPr>
            <p:ph type="ftr" sz="quarter" idx="11"/>
          </p:nvPr>
        </p:nvSpPr>
        <p:spPr/>
        <p:txBody>
          <a:bodyPr/>
          <a:lstStyle/>
          <a:p>
            <a:r>
              <a:rPr lang="nb-NO"/>
              <a:t>Fornavn Etternavn | Avdelingsnavn</a:t>
            </a:r>
            <a:endParaRPr lang="nb-NO" dirty="0"/>
          </a:p>
        </p:txBody>
      </p:sp>
      <p:sp>
        <p:nvSpPr>
          <p:cNvPr id="8" name="Plassholder for lysbildenummer 7"/>
          <p:cNvSpPr>
            <a:spLocks noGrp="1"/>
          </p:cNvSpPr>
          <p:nvPr>
            <p:ph type="sldNum" sz="quarter" idx="12"/>
          </p:nvPr>
        </p:nvSpPr>
        <p:spPr/>
        <p:txBody>
          <a:bodyPr/>
          <a:lstStyle/>
          <a:p>
            <a:fld id="{28ECCE09-4EB9-D24E-99A2-F5BDA1BD657E}" type="slidenum">
              <a:rPr lang="nb-NO" smtClean="0"/>
              <a:pPr/>
              <a:t>‹#›</a:t>
            </a:fld>
            <a:endParaRPr lang="nb-NO" dirty="0"/>
          </a:p>
        </p:txBody>
      </p:sp>
    </p:spTree>
    <p:extLst>
      <p:ext uri="{BB962C8B-B14F-4D97-AF65-F5344CB8AC3E}">
        <p14:creationId xmlns:p14="http://schemas.microsoft.com/office/powerpoint/2010/main" val="13574532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Hvileside 1-Gronn">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6" name="Bilde 5" descr="HEX-hvitt-net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7" name="Bilde 6" descr="logo-0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9263" y="741033"/>
            <a:ext cx="6245475" cy="1730121"/>
          </a:xfrm>
          <a:prstGeom prst="rect">
            <a:avLst/>
          </a:prstGeom>
        </p:spPr>
      </p:pic>
      <p:pic>
        <p:nvPicPr>
          <p:cNvPr id="4" name="Bilde 3" descr="HEX-hvitt-nett.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5" name="Bilde 4" descr="logo-01.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449263" y="741033"/>
            <a:ext cx="6245475" cy="1730121"/>
          </a:xfrm>
          <a:prstGeom prst="rect">
            <a:avLst/>
          </a:prstGeom>
        </p:spPr>
      </p:pic>
    </p:spTree>
    <p:extLst>
      <p:ext uri="{BB962C8B-B14F-4D97-AF65-F5344CB8AC3E}">
        <p14:creationId xmlns:p14="http://schemas.microsoft.com/office/powerpoint/2010/main" val="30028719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Hvileside 1-Blaa">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6" name="Bilde 5" descr="HEX-hvitt-net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7" name="Bilde 6" descr="logo-0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9263" y="741033"/>
            <a:ext cx="6245475" cy="1730121"/>
          </a:xfrm>
          <a:prstGeom prst="rect">
            <a:avLst/>
          </a:prstGeom>
        </p:spPr>
      </p:pic>
      <p:pic>
        <p:nvPicPr>
          <p:cNvPr id="4" name="Bilde 3" descr="HEX-hvitt-nett.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5" name="Bilde 4" descr="logo-01.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449263" y="741033"/>
            <a:ext cx="6245475" cy="1730121"/>
          </a:xfrm>
          <a:prstGeom prst="rect">
            <a:avLst/>
          </a:prstGeom>
        </p:spPr>
      </p:pic>
    </p:spTree>
    <p:extLst>
      <p:ext uri="{BB962C8B-B14F-4D97-AF65-F5344CB8AC3E}">
        <p14:creationId xmlns:p14="http://schemas.microsoft.com/office/powerpoint/2010/main" val="737467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Forside 1-Gronn">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8" name="Bilde 7" descr="HEX-ppt-net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tel 1"/>
          <p:cNvSpPr>
            <a:spLocks noGrp="1"/>
          </p:cNvSpPr>
          <p:nvPr>
            <p:ph type="ctrTitle"/>
          </p:nvPr>
        </p:nvSpPr>
        <p:spPr>
          <a:xfrm>
            <a:off x="274053" y="1203159"/>
            <a:ext cx="8412748" cy="1784684"/>
          </a:xfrm>
        </p:spPr>
        <p:txBody>
          <a:bodyPr anchor="b">
            <a:normAutofit/>
          </a:bodyPr>
          <a:lstStyle>
            <a:lvl1pPr>
              <a:defRPr sz="4000">
                <a:solidFill>
                  <a:srgbClr val="FFFFFF"/>
                </a:solidFill>
              </a:defRPr>
            </a:lvl1pPr>
          </a:lstStyle>
          <a:p>
            <a:r>
              <a:rPr lang="nb-NO"/>
              <a:t>Klikk for å redigere tittelstil</a:t>
            </a:r>
            <a:endParaRPr lang="nb-NO" dirty="0"/>
          </a:p>
        </p:txBody>
      </p:sp>
      <p:pic>
        <p:nvPicPr>
          <p:cNvPr id="9" name="Bild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97782" y="33420"/>
            <a:ext cx="2643744" cy="732370"/>
          </a:xfrm>
          <a:prstGeom prst="rect">
            <a:avLst/>
          </a:prstGeom>
        </p:spPr>
      </p:pic>
      <p:pic>
        <p:nvPicPr>
          <p:cNvPr id="10" name="Bilde 9" descr="HEX-ppt-nett.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11" name="Bild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497782" y="33420"/>
            <a:ext cx="2643744" cy="732370"/>
          </a:xfrm>
          <a:prstGeom prst="rect">
            <a:avLst/>
          </a:prstGeom>
        </p:spPr>
      </p:pic>
      <p:sp>
        <p:nvSpPr>
          <p:cNvPr id="3" name="Plassholder for dato 2"/>
          <p:cNvSpPr>
            <a:spLocks noGrp="1"/>
          </p:cNvSpPr>
          <p:nvPr>
            <p:ph type="dt" sz="half" idx="10"/>
          </p:nvPr>
        </p:nvSpPr>
        <p:spPr/>
        <p:txBody>
          <a:bodyPr/>
          <a:lstStyle>
            <a:lvl1pPr>
              <a:defRPr>
                <a:solidFill>
                  <a:srgbClr val="FFFFFF"/>
                </a:solidFill>
              </a:defRPr>
            </a:lvl1pPr>
          </a:lstStyle>
          <a:p>
            <a:fld id="{644AB339-F0E1-A746-A0DD-B8B314440945}" type="datetime1">
              <a:rPr lang="nb-NO" smtClean="0"/>
              <a:t>03.06.2021</a:t>
            </a:fld>
            <a:endParaRPr lang="nb-NO" dirty="0"/>
          </a:p>
        </p:txBody>
      </p:sp>
      <p:sp>
        <p:nvSpPr>
          <p:cNvPr id="7" name="Plassholder for bunntekst 6"/>
          <p:cNvSpPr>
            <a:spLocks noGrp="1"/>
          </p:cNvSpPr>
          <p:nvPr>
            <p:ph type="ftr" sz="quarter" idx="11"/>
          </p:nvPr>
        </p:nvSpPr>
        <p:spPr/>
        <p:txBody>
          <a:bodyPr/>
          <a:lstStyle>
            <a:lvl1pPr>
              <a:defRPr>
                <a:solidFill>
                  <a:srgbClr val="FFFFFF"/>
                </a:solidFill>
              </a:defRPr>
            </a:lvl1pPr>
          </a:lstStyle>
          <a:p>
            <a:r>
              <a:rPr lang="nb-NO"/>
              <a:t>Fornavn Etternavn | Avdelingsnavn</a:t>
            </a:r>
            <a:endParaRPr lang="nb-NO" dirty="0"/>
          </a:p>
        </p:txBody>
      </p:sp>
      <p:sp>
        <p:nvSpPr>
          <p:cNvPr id="12" name="Plassholder for lysbildenummer 11"/>
          <p:cNvSpPr>
            <a:spLocks noGrp="1"/>
          </p:cNvSpPr>
          <p:nvPr>
            <p:ph type="sldNum" sz="quarter" idx="12"/>
          </p:nvPr>
        </p:nvSpPr>
        <p:spPr/>
        <p:txBody>
          <a:bodyPr/>
          <a:lstStyle>
            <a:lvl1pPr>
              <a:defRPr>
                <a:solidFill>
                  <a:srgbClr val="FFFFFF"/>
                </a:solidFill>
              </a:defRPr>
            </a:lvl1pPr>
          </a:lstStyle>
          <a:p>
            <a:fld id="{28ECCE09-4EB9-D24E-99A2-F5BDA1BD657E}" type="slidenum">
              <a:rPr lang="nb-NO" smtClean="0"/>
              <a:pPr/>
              <a:t>‹#›</a:t>
            </a:fld>
            <a:endParaRPr lang="nb-NO" dirty="0"/>
          </a:p>
        </p:txBody>
      </p:sp>
    </p:spTree>
    <p:extLst>
      <p:ext uri="{BB962C8B-B14F-4D97-AF65-F5344CB8AC3E}">
        <p14:creationId xmlns:p14="http://schemas.microsoft.com/office/powerpoint/2010/main" val="6309121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1_Hvileside 1-Blaa">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6" name="Bilde 5" descr="HEX-hvitt-net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7" name="Bilde 6" descr="logo-0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9263" y="741033"/>
            <a:ext cx="6245475" cy="1730121"/>
          </a:xfrm>
          <a:prstGeom prst="rect">
            <a:avLst/>
          </a:prstGeom>
        </p:spPr>
      </p:pic>
      <p:pic>
        <p:nvPicPr>
          <p:cNvPr id="4" name="Bilde 3" descr="HEX-hvitt-nett.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a:solidFill>
            <a:srgbClr val="D77869"/>
          </a:solidFill>
        </p:spPr>
      </p:pic>
      <p:pic>
        <p:nvPicPr>
          <p:cNvPr id="5" name="Bilde 4" descr="logo-01.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449263" y="741033"/>
            <a:ext cx="6245475" cy="1730121"/>
          </a:xfrm>
          <a:prstGeom prst="rect">
            <a:avLst/>
          </a:prstGeom>
        </p:spPr>
      </p:pic>
    </p:spTree>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2_Hvileside 1-Blaa">
    <p:bg>
      <p:bgPr>
        <a:solidFill>
          <a:srgbClr val="A396A3"/>
        </a:solidFill>
        <a:effectLst/>
      </p:bgPr>
    </p:bg>
    <p:spTree>
      <p:nvGrpSpPr>
        <p:cNvPr id="1" name=""/>
        <p:cNvGrpSpPr/>
        <p:nvPr/>
      </p:nvGrpSpPr>
      <p:grpSpPr>
        <a:xfrm>
          <a:off x="0" y="0"/>
          <a:ext cx="0" cy="0"/>
          <a:chOff x="0" y="0"/>
          <a:chExt cx="0" cy="0"/>
        </a:xfrm>
      </p:grpSpPr>
      <p:pic>
        <p:nvPicPr>
          <p:cNvPr id="6" name="Bilde 5" descr="HEX-hvitt-net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7" name="Bilde 6" descr="logo-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9263" y="741033"/>
            <a:ext cx="6245475" cy="1730121"/>
          </a:xfrm>
          <a:prstGeom prst="rect">
            <a:avLst/>
          </a:prstGeom>
        </p:spPr>
      </p:pic>
      <p:pic>
        <p:nvPicPr>
          <p:cNvPr id="4" name="Bilde 3" descr="HEX-hvitt-net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5" name="Bilde 4" descr="logo-01.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49263" y="741033"/>
            <a:ext cx="6245475" cy="1730121"/>
          </a:xfrm>
          <a:prstGeom prst="rect">
            <a:avLst/>
          </a:prstGeom>
        </p:spPr>
      </p:pic>
    </p:spTree>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3_Hvileside 1-Blaa">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6" name="Bilde 5" descr="HEX-hvitt-net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7" name="Bilde 6" descr="logo-0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9263" y="741033"/>
            <a:ext cx="6245475" cy="1730121"/>
          </a:xfrm>
          <a:prstGeom prst="rect">
            <a:avLst/>
          </a:prstGeom>
        </p:spPr>
      </p:pic>
      <p:pic>
        <p:nvPicPr>
          <p:cNvPr id="4" name="Bilde 3" descr="HEX-hvitt-nett.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a:solidFill>
            <a:srgbClr val="C8C2BE"/>
          </a:solidFill>
        </p:spPr>
      </p:pic>
      <p:pic>
        <p:nvPicPr>
          <p:cNvPr id="8" name="Bilde 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449263" y="741539"/>
            <a:ext cx="6245475" cy="1722635"/>
          </a:xfrm>
          <a:prstGeom prst="rect">
            <a:avLst/>
          </a:prstGeom>
        </p:spPr>
      </p:pic>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Forside 1-Blaa">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8" name="Bilde 7" descr="HEX-ppt-net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tel 1"/>
          <p:cNvSpPr>
            <a:spLocks noGrp="1"/>
          </p:cNvSpPr>
          <p:nvPr>
            <p:ph type="ctrTitle"/>
          </p:nvPr>
        </p:nvSpPr>
        <p:spPr>
          <a:xfrm>
            <a:off x="274053" y="1203159"/>
            <a:ext cx="8412748" cy="1784684"/>
          </a:xfrm>
        </p:spPr>
        <p:txBody>
          <a:bodyPr anchor="b">
            <a:normAutofit/>
          </a:bodyPr>
          <a:lstStyle>
            <a:lvl1pPr>
              <a:defRPr sz="4000">
                <a:solidFill>
                  <a:srgbClr val="FFFFFF"/>
                </a:solidFill>
              </a:defRPr>
            </a:lvl1pPr>
          </a:lstStyle>
          <a:p>
            <a:r>
              <a:rPr lang="nb-NO"/>
              <a:t>Klikk for å redigere tittelstil</a:t>
            </a:r>
            <a:endParaRPr lang="nb-NO" dirty="0"/>
          </a:p>
        </p:txBody>
      </p:sp>
      <p:pic>
        <p:nvPicPr>
          <p:cNvPr id="9" name="Bild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97782" y="33420"/>
            <a:ext cx="2643744" cy="732370"/>
          </a:xfrm>
          <a:prstGeom prst="rect">
            <a:avLst/>
          </a:prstGeom>
        </p:spPr>
      </p:pic>
      <p:pic>
        <p:nvPicPr>
          <p:cNvPr id="10" name="Bilde 9" descr="HEX-ppt-nett.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11" name="Bild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497782" y="33420"/>
            <a:ext cx="2643744" cy="732370"/>
          </a:xfrm>
          <a:prstGeom prst="rect">
            <a:avLst/>
          </a:prstGeom>
        </p:spPr>
      </p:pic>
      <p:sp>
        <p:nvSpPr>
          <p:cNvPr id="3" name="Plassholder for dato 2"/>
          <p:cNvSpPr>
            <a:spLocks noGrp="1"/>
          </p:cNvSpPr>
          <p:nvPr>
            <p:ph type="dt" sz="half" idx="10"/>
          </p:nvPr>
        </p:nvSpPr>
        <p:spPr/>
        <p:txBody>
          <a:bodyPr/>
          <a:lstStyle>
            <a:lvl1pPr>
              <a:defRPr>
                <a:solidFill>
                  <a:srgbClr val="FFFFFF"/>
                </a:solidFill>
              </a:defRPr>
            </a:lvl1pPr>
          </a:lstStyle>
          <a:p>
            <a:fld id="{1A590699-1352-D148-B251-D7C28FB0B6CC}" type="datetime1">
              <a:rPr lang="nb-NO" smtClean="0"/>
              <a:t>03.06.2021</a:t>
            </a:fld>
            <a:endParaRPr lang="nb-NO" dirty="0"/>
          </a:p>
        </p:txBody>
      </p:sp>
      <p:sp>
        <p:nvSpPr>
          <p:cNvPr id="7" name="Plassholder for bunntekst 6"/>
          <p:cNvSpPr>
            <a:spLocks noGrp="1"/>
          </p:cNvSpPr>
          <p:nvPr>
            <p:ph type="ftr" sz="quarter" idx="11"/>
          </p:nvPr>
        </p:nvSpPr>
        <p:spPr/>
        <p:txBody>
          <a:bodyPr/>
          <a:lstStyle>
            <a:lvl1pPr>
              <a:defRPr>
                <a:solidFill>
                  <a:srgbClr val="FFFFFF"/>
                </a:solidFill>
              </a:defRPr>
            </a:lvl1pPr>
          </a:lstStyle>
          <a:p>
            <a:r>
              <a:rPr lang="nb-NO"/>
              <a:t>Fornavn Etternavn | Avdelingsnavn</a:t>
            </a:r>
            <a:endParaRPr lang="nb-NO" dirty="0"/>
          </a:p>
        </p:txBody>
      </p:sp>
      <p:sp>
        <p:nvSpPr>
          <p:cNvPr id="12" name="Plassholder for lysbildenummer 11"/>
          <p:cNvSpPr>
            <a:spLocks noGrp="1"/>
          </p:cNvSpPr>
          <p:nvPr>
            <p:ph type="sldNum" sz="quarter" idx="12"/>
          </p:nvPr>
        </p:nvSpPr>
        <p:spPr/>
        <p:txBody>
          <a:bodyPr/>
          <a:lstStyle>
            <a:lvl1pPr>
              <a:defRPr>
                <a:solidFill>
                  <a:srgbClr val="FFFFFF"/>
                </a:solidFill>
              </a:defRPr>
            </a:lvl1pPr>
          </a:lstStyle>
          <a:p>
            <a:fld id="{28ECCE09-4EB9-D24E-99A2-F5BDA1BD657E}" type="slidenum">
              <a:rPr lang="nb-NO" smtClean="0"/>
              <a:pPr/>
              <a:t>‹#›</a:t>
            </a:fld>
            <a:endParaRPr lang="nb-NO" dirty="0"/>
          </a:p>
        </p:txBody>
      </p:sp>
    </p:spTree>
    <p:extLst>
      <p:ext uri="{BB962C8B-B14F-4D97-AF65-F5344CB8AC3E}">
        <p14:creationId xmlns:p14="http://schemas.microsoft.com/office/powerpoint/2010/main" val="3434894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1_Forside 1-Blaa">
    <p:bg>
      <p:bgPr>
        <a:solidFill>
          <a:srgbClr val="D77869"/>
        </a:solidFill>
        <a:effectLst/>
      </p:bgPr>
    </p:bg>
    <p:spTree>
      <p:nvGrpSpPr>
        <p:cNvPr id="1" name=""/>
        <p:cNvGrpSpPr/>
        <p:nvPr/>
      </p:nvGrpSpPr>
      <p:grpSpPr>
        <a:xfrm>
          <a:off x="0" y="0"/>
          <a:ext cx="0" cy="0"/>
          <a:chOff x="0" y="0"/>
          <a:chExt cx="0" cy="0"/>
        </a:xfrm>
      </p:grpSpPr>
      <p:pic>
        <p:nvPicPr>
          <p:cNvPr id="8" name="Bilde 7" descr="HEX-ppt-net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tel 1"/>
          <p:cNvSpPr>
            <a:spLocks noGrp="1"/>
          </p:cNvSpPr>
          <p:nvPr>
            <p:ph type="ctrTitle"/>
          </p:nvPr>
        </p:nvSpPr>
        <p:spPr>
          <a:xfrm>
            <a:off x="274053" y="1203159"/>
            <a:ext cx="8412748" cy="1784684"/>
          </a:xfrm>
        </p:spPr>
        <p:txBody>
          <a:bodyPr anchor="b">
            <a:normAutofit/>
          </a:bodyPr>
          <a:lstStyle>
            <a:lvl1pPr>
              <a:defRPr sz="4000">
                <a:solidFill>
                  <a:srgbClr val="FFFFFF"/>
                </a:solidFill>
              </a:defRPr>
            </a:lvl1pPr>
          </a:lstStyle>
          <a:p>
            <a:r>
              <a:rPr lang="nb-NO"/>
              <a:t>Klikk for å redigere tittelstil</a:t>
            </a:r>
            <a:endParaRPr lang="nb-NO" dirty="0"/>
          </a:p>
        </p:txBody>
      </p:sp>
      <p:pic>
        <p:nvPicPr>
          <p:cNvPr id="9" name="Bild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7782" y="33420"/>
            <a:ext cx="2643744" cy="732370"/>
          </a:xfrm>
          <a:prstGeom prst="rect">
            <a:avLst/>
          </a:prstGeom>
        </p:spPr>
      </p:pic>
      <p:pic>
        <p:nvPicPr>
          <p:cNvPr id="10" name="Bilde 9" descr="HEX-ppt-net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a:solidFill>
            <a:srgbClr val="D77869"/>
          </a:solidFill>
        </p:spPr>
      </p:pic>
      <p:pic>
        <p:nvPicPr>
          <p:cNvPr id="11" name="Bild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497782" y="33420"/>
            <a:ext cx="2643744" cy="732370"/>
          </a:xfrm>
          <a:prstGeom prst="rect">
            <a:avLst/>
          </a:prstGeom>
        </p:spPr>
      </p:pic>
      <p:sp>
        <p:nvSpPr>
          <p:cNvPr id="3" name="Plassholder for dato 2"/>
          <p:cNvSpPr>
            <a:spLocks noGrp="1"/>
          </p:cNvSpPr>
          <p:nvPr>
            <p:ph type="dt" sz="half" idx="10"/>
          </p:nvPr>
        </p:nvSpPr>
        <p:spPr/>
        <p:txBody>
          <a:bodyPr/>
          <a:lstStyle>
            <a:lvl1pPr>
              <a:defRPr>
                <a:solidFill>
                  <a:srgbClr val="FFFFFF"/>
                </a:solidFill>
              </a:defRPr>
            </a:lvl1pPr>
          </a:lstStyle>
          <a:p>
            <a:fld id="{1A590699-1352-D148-B251-D7C28FB0B6CC}" type="datetime1">
              <a:rPr lang="nb-NO" smtClean="0"/>
              <a:t>03.06.2021</a:t>
            </a:fld>
            <a:endParaRPr lang="nb-NO" dirty="0"/>
          </a:p>
        </p:txBody>
      </p:sp>
      <p:sp>
        <p:nvSpPr>
          <p:cNvPr id="7" name="Plassholder for bunntekst 6"/>
          <p:cNvSpPr>
            <a:spLocks noGrp="1"/>
          </p:cNvSpPr>
          <p:nvPr>
            <p:ph type="ftr" sz="quarter" idx="11"/>
          </p:nvPr>
        </p:nvSpPr>
        <p:spPr/>
        <p:txBody>
          <a:bodyPr/>
          <a:lstStyle>
            <a:lvl1pPr>
              <a:defRPr>
                <a:solidFill>
                  <a:srgbClr val="FFFFFF"/>
                </a:solidFill>
              </a:defRPr>
            </a:lvl1pPr>
          </a:lstStyle>
          <a:p>
            <a:r>
              <a:rPr lang="nb-NO"/>
              <a:t>Fornavn Etternavn | Avdelingsnavn</a:t>
            </a:r>
            <a:endParaRPr lang="nb-NO" dirty="0"/>
          </a:p>
        </p:txBody>
      </p:sp>
      <p:sp>
        <p:nvSpPr>
          <p:cNvPr id="12" name="Plassholder for lysbildenummer 11"/>
          <p:cNvSpPr>
            <a:spLocks noGrp="1"/>
          </p:cNvSpPr>
          <p:nvPr>
            <p:ph type="sldNum" sz="quarter" idx="12"/>
          </p:nvPr>
        </p:nvSpPr>
        <p:spPr/>
        <p:txBody>
          <a:bodyPr/>
          <a:lstStyle>
            <a:lvl1pPr>
              <a:defRPr>
                <a:solidFill>
                  <a:srgbClr val="FFFFFF"/>
                </a:solidFill>
              </a:defRPr>
            </a:lvl1pPr>
          </a:lstStyle>
          <a:p>
            <a:fld id="{28ECCE09-4EB9-D24E-99A2-F5BDA1BD657E}" type="slidenum">
              <a:rPr lang="nb-NO" smtClean="0"/>
              <a:pPr/>
              <a:t>‹#›</a:t>
            </a:fld>
            <a:endParaRPr lang="nb-NO" dirty="0"/>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2_Forside 1-Blaa">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8" name="Bilde 7" descr="HEX-ppt-net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tel 1"/>
          <p:cNvSpPr>
            <a:spLocks noGrp="1"/>
          </p:cNvSpPr>
          <p:nvPr>
            <p:ph type="ctrTitle"/>
          </p:nvPr>
        </p:nvSpPr>
        <p:spPr>
          <a:xfrm>
            <a:off x="274053" y="1203159"/>
            <a:ext cx="8412748" cy="1784684"/>
          </a:xfrm>
        </p:spPr>
        <p:txBody>
          <a:bodyPr anchor="b">
            <a:normAutofit/>
          </a:bodyPr>
          <a:lstStyle>
            <a:lvl1pPr>
              <a:defRPr sz="4000">
                <a:solidFill>
                  <a:srgbClr val="FFFFFF"/>
                </a:solidFill>
              </a:defRPr>
            </a:lvl1pPr>
          </a:lstStyle>
          <a:p>
            <a:r>
              <a:rPr lang="nb-NO"/>
              <a:t>Klikk for å redigere tittelstil</a:t>
            </a:r>
            <a:endParaRPr lang="nb-NO" dirty="0"/>
          </a:p>
        </p:txBody>
      </p:sp>
      <p:pic>
        <p:nvPicPr>
          <p:cNvPr id="9" name="Bild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97782" y="33420"/>
            <a:ext cx="2643744" cy="732370"/>
          </a:xfrm>
          <a:prstGeom prst="rect">
            <a:avLst/>
          </a:prstGeom>
        </p:spPr>
      </p:pic>
      <p:pic>
        <p:nvPicPr>
          <p:cNvPr id="10" name="Bilde 9" descr="HEX-ppt-nett.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a:solidFill>
            <a:srgbClr val="A396A3"/>
          </a:solidFill>
        </p:spPr>
      </p:pic>
      <p:pic>
        <p:nvPicPr>
          <p:cNvPr id="11" name="Bild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497782" y="33420"/>
            <a:ext cx="2643744" cy="732370"/>
          </a:xfrm>
          <a:prstGeom prst="rect">
            <a:avLst/>
          </a:prstGeom>
        </p:spPr>
      </p:pic>
      <p:sp>
        <p:nvSpPr>
          <p:cNvPr id="3" name="Plassholder for dato 2"/>
          <p:cNvSpPr>
            <a:spLocks noGrp="1"/>
          </p:cNvSpPr>
          <p:nvPr>
            <p:ph type="dt" sz="half" idx="10"/>
          </p:nvPr>
        </p:nvSpPr>
        <p:spPr/>
        <p:txBody>
          <a:bodyPr/>
          <a:lstStyle>
            <a:lvl1pPr>
              <a:defRPr>
                <a:solidFill>
                  <a:srgbClr val="FFFFFF"/>
                </a:solidFill>
              </a:defRPr>
            </a:lvl1pPr>
          </a:lstStyle>
          <a:p>
            <a:fld id="{1A590699-1352-D148-B251-D7C28FB0B6CC}" type="datetime1">
              <a:rPr lang="nb-NO" smtClean="0"/>
              <a:t>03.06.2021</a:t>
            </a:fld>
            <a:endParaRPr lang="nb-NO" dirty="0"/>
          </a:p>
        </p:txBody>
      </p:sp>
      <p:sp>
        <p:nvSpPr>
          <p:cNvPr id="7" name="Plassholder for bunntekst 6"/>
          <p:cNvSpPr>
            <a:spLocks noGrp="1"/>
          </p:cNvSpPr>
          <p:nvPr>
            <p:ph type="ftr" sz="quarter" idx="11"/>
          </p:nvPr>
        </p:nvSpPr>
        <p:spPr/>
        <p:txBody>
          <a:bodyPr/>
          <a:lstStyle>
            <a:lvl1pPr>
              <a:defRPr>
                <a:solidFill>
                  <a:srgbClr val="FFFFFF"/>
                </a:solidFill>
              </a:defRPr>
            </a:lvl1pPr>
          </a:lstStyle>
          <a:p>
            <a:r>
              <a:rPr lang="nb-NO"/>
              <a:t>Fornavn Etternavn | Avdelingsnavn</a:t>
            </a:r>
            <a:endParaRPr lang="nb-NO" dirty="0"/>
          </a:p>
        </p:txBody>
      </p:sp>
      <p:sp>
        <p:nvSpPr>
          <p:cNvPr id="12" name="Plassholder for lysbildenummer 11"/>
          <p:cNvSpPr>
            <a:spLocks noGrp="1"/>
          </p:cNvSpPr>
          <p:nvPr>
            <p:ph type="sldNum" sz="quarter" idx="12"/>
          </p:nvPr>
        </p:nvSpPr>
        <p:spPr/>
        <p:txBody>
          <a:bodyPr/>
          <a:lstStyle>
            <a:lvl1pPr>
              <a:defRPr>
                <a:solidFill>
                  <a:srgbClr val="FFFFFF"/>
                </a:solidFill>
              </a:defRPr>
            </a:lvl1pPr>
          </a:lstStyle>
          <a:p>
            <a:fld id="{28ECCE09-4EB9-D24E-99A2-F5BDA1BD657E}" type="slidenum">
              <a:rPr lang="nb-NO" smtClean="0"/>
              <a:pPr/>
              <a:t>‹#›</a:t>
            </a:fld>
            <a:endParaRPr lang="nb-NO" dirty="0"/>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3_Forside 1-Blaa">
    <p:bg>
      <p:bgPr>
        <a:solidFill>
          <a:srgbClr val="C8C2BE"/>
        </a:solidFill>
        <a:effectLst/>
      </p:bgPr>
    </p:bg>
    <p:spTree>
      <p:nvGrpSpPr>
        <p:cNvPr id="1" name=""/>
        <p:cNvGrpSpPr/>
        <p:nvPr/>
      </p:nvGrpSpPr>
      <p:grpSpPr>
        <a:xfrm>
          <a:off x="0" y="0"/>
          <a:ext cx="0" cy="0"/>
          <a:chOff x="0" y="0"/>
          <a:chExt cx="0" cy="0"/>
        </a:xfrm>
      </p:grpSpPr>
      <p:pic>
        <p:nvPicPr>
          <p:cNvPr id="8" name="Bilde 7" descr="HEX-ppt-net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tel 1"/>
          <p:cNvSpPr>
            <a:spLocks noGrp="1"/>
          </p:cNvSpPr>
          <p:nvPr>
            <p:ph type="ctrTitle"/>
          </p:nvPr>
        </p:nvSpPr>
        <p:spPr>
          <a:xfrm>
            <a:off x="274053" y="1203159"/>
            <a:ext cx="8412748" cy="1784684"/>
          </a:xfrm>
        </p:spPr>
        <p:txBody>
          <a:bodyPr anchor="b">
            <a:normAutofit/>
          </a:bodyPr>
          <a:lstStyle>
            <a:lvl1pPr>
              <a:defRPr sz="4000">
                <a:solidFill>
                  <a:schemeClr val="bg1"/>
                </a:solidFill>
              </a:defRPr>
            </a:lvl1pPr>
          </a:lstStyle>
          <a:p>
            <a:r>
              <a:rPr lang="nb-NO"/>
              <a:t>Klikk for å redigere tittelstil</a:t>
            </a:r>
            <a:endParaRPr lang="nb-NO" dirty="0"/>
          </a:p>
        </p:txBody>
      </p:sp>
      <p:pic>
        <p:nvPicPr>
          <p:cNvPr id="10" name="Bilde 9" descr="HEX-ppt-net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Plassholder for dato 2"/>
          <p:cNvSpPr>
            <a:spLocks noGrp="1"/>
          </p:cNvSpPr>
          <p:nvPr>
            <p:ph type="dt" sz="half" idx="10"/>
          </p:nvPr>
        </p:nvSpPr>
        <p:spPr/>
        <p:txBody>
          <a:bodyPr/>
          <a:lstStyle>
            <a:lvl1pPr>
              <a:defRPr>
                <a:solidFill>
                  <a:schemeClr val="bg1"/>
                </a:solidFill>
              </a:defRPr>
            </a:lvl1pPr>
          </a:lstStyle>
          <a:p>
            <a:fld id="{1A590699-1352-D148-B251-D7C28FB0B6CC}" type="datetime1">
              <a:rPr lang="nb-NO" smtClean="0"/>
              <a:pPr/>
              <a:t>03.06.2021</a:t>
            </a:fld>
            <a:endParaRPr lang="nb-NO" dirty="0"/>
          </a:p>
        </p:txBody>
      </p:sp>
      <p:sp>
        <p:nvSpPr>
          <p:cNvPr id="7" name="Plassholder for bunntekst 6"/>
          <p:cNvSpPr>
            <a:spLocks noGrp="1"/>
          </p:cNvSpPr>
          <p:nvPr>
            <p:ph type="ftr" sz="quarter" idx="11"/>
          </p:nvPr>
        </p:nvSpPr>
        <p:spPr/>
        <p:txBody>
          <a:bodyPr/>
          <a:lstStyle>
            <a:lvl1pPr>
              <a:defRPr>
                <a:solidFill>
                  <a:schemeClr val="bg1"/>
                </a:solidFill>
              </a:defRPr>
            </a:lvl1pPr>
          </a:lstStyle>
          <a:p>
            <a:r>
              <a:rPr lang="nb-NO" dirty="0"/>
              <a:t>Fornavn Etternavn | Avdelingsnavn</a:t>
            </a:r>
          </a:p>
        </p:txBody>
      </p:sp>
      <p:sp>
        <p:nvSpPr>
          <p:cNvPr id="12" name="Plassholder for lysbildenummer 11"/>
          <p:cNvSpPr>
            <a:spLocks noGrp="1"/>
          </p:cNvSpPr>
          <p:nvPr>
            <p:ph type="sldNum" sz="quarter" idx="12"/>
          </p:nvPr>
        </p:nvSpPr>
        <p:spPr/>
        <p:txBody>
          <a:bodyPr/>
          <a:lstStyle>
            <a:lvl1pPr>
              <a:defRPr>
                <a:solidFill>
                  <a:schemeClr val="bg1"/>
                </a:solidFill>
              </a:defRPr>
            </a:lvl1pPr>
          </a:lstStyle>
          <a:p>
            <a:fld id="{28ECCE09-4EB9-D24E-99A2-F5BDA1BD657E}" type="slidenum">
              <a:rPr lang="nb-NO" smtClean="0"/>
              <a:pPr/>
              <a:t>‹#›</a:t>
            </a:fld>
            <a:endParaRPr lang="nb-NO" dirty="0"/>
          </a:p>
        </p:txBody>
      </p:sp>
      <p:pic>
        <p:nvPicPr>
          <p:cNvPr id="4" name="Bild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497782" y="36589"/>
            <a:ext cx="2643744" cy="729201"/>
          </a:xfrm>
          <a:prstGeom prst="rect">
            <a:avLst/>
          </a:prstGeom>
        </p:spPr>
      </p:pic>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Kapittelside 1-Gronn">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9" name="Bild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7782" y="33420"/>
            <a:ext cx="2643744" cy="732370"/>
          </a:xfrm>
          <a:prstGeom prst="rect">
            <a:avLst/>
          </a:prstGeom>
        </p:spPr>
      </p:pic>
      <p:sp>
        <p:nvSpPr>
          <p:cNvPr id="10" name="Plassholder for tittel 1"/>
          <p:cNvSpPr>
            <a:spLocks noGrp="1"/>
          </p:cNvSpPr>
          <p:nvPr>
            <p:ph type="title" hasCustomPrompt="1"/>
          </p:nvPr>
        </p:nvSpPr>
        <p:spPr>
          <a:xfrm>
            <a:off x="1510632" y="761999"/>
            <a:ext cx="6075947" cy="3215106"/>
          </a:xfrm>
          <a:prstGeom prst="rect">
            <a:avLst/>
          </a:prstGeom>
        </p:spPr>
        <p:txBody>
          <a:bodyPr vert="horz" lIns="91440" tIns="45720" rIns="91440" bIns="45720" rtlCol="0" anchor="ctr">
            <a:normAutofit/>
          </a:bodyPr>
          <a:lstStyle>
            <a:lvl1pPr algn="ctr">
              <a:defRPr sz="4000">
                <a:solidFill>
                  <a:srgbClr val="FFFFFF"/>
                </a:solidFill>
              </a:defRPr>
            </a:lvl1pPr>
          </a:lstStyle>
          <a:p>
            <a:r>
              <a:rPr lang="nb-NO" dirty="0"/>
              <a:t>KLIKK FOR Å REDIGERE TITTELSTIL</a:t>
            </a:r>
          </a:p>
        </p:txBody>
      </p:sp>
      <p:pic>
        <p:nvPicPr>
          <p:cNvPr id="7" name="Bild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497782" y="33420"/>
            <a:ext cx="2643744" cy="732370"/>
          </a:xfrm>
          <a:prstGeom prst="rect">
            <a:avLst/>
          </a:prstGeom>
        </p:spPr>
      </p:pic>
      <p:sp>
        <p:nvSpPr>
          <p:cNvPr id="2" name="Plassholder for dato 1"/>
          <p:cNvSpPr>
            <a:spLocks noGrp="1"/>
          </p:cNvSpPr>
          <p:nvPr>
            <p:ph type="dt" sz="half" idx="10"/>
          </p:nvPr>
        </p:nvSpPr>
        <p:spPr/>
        <p:txBody>
          <a:bodyPr/>
          <a:lstStyle>
            <a:lvl1pPr>
              <a:defRPr>
                <a:solidFill>
                  <a:srgbClr val="FFFFFF"/>
                </a:solidFill>
              </a:defRPr>
            </a:lvl1pPr>
          </a:lstStyle>
          <a:p>
            <a:fld id="{91FF5EF9-C484-D748-964B-06FC147FE0F7}" type="datetime1">
              <a:rPr lang="nb-NO" smtClean="0"/>
              <a:t>03.06.2021</a:t>
            </a:fld>
            <a:endParaRPr lang="nb-NO" dirty="0"/>
          </a:p>
        </p:txBody>
      </p:sp>
      <p:sp>
        <p:nvSpPr>
          <p:cNvPr id="3" name="Plassholder for bunntekst 2"/>
          <p:cNvSpPr>
            <a:spLocks noGrp="1"/>
          </p:cNvSpPr>
          <p:nvPr>
            <p:ph type="ftr" sz="quarter" idx="11"/>
          </p:nvPr>
        </p:nvSpPr>
        <p:spPr/>
        <p:txBody>
          <a:bodyPr/>
          <a:lstStyle>
            <a:lvl1pPr>
              <a:defRPr>
                <a:solidFill>
                  <a:srgbClr val="FFFFFF"/>
                </a:solidFill>
              </a:defRPr>
            </a:lvl1pPr>
          </a:lstStyle>
          <a:p>
            <a:r>
              <a:rPr lang="nb-NO"/>
              <a:t>Fornavn Etternavn | Avdelingsnavn</a:t>
            </a:r>
            <a:endParaRPr lang="nb-NO" dirty="0"/>
          </a:p>
        </p:txBody>
      </p:sp>
      <p:sp>
        <p:nvSpPr>
          <p:cNvPr id="8" name="Plassholder for lysbildenummer 7"/>
          <p:cNvSpPr>
            <a:spLocks noGrp="1"/>
          </p:cNvSpPr>
          <p:nvPr>
            <p:ph type="sldNum" sz="quarter" idx="12"/>
          </p:nvPr>
        </p:nvSpPr>
        <p:spPr/>
        <p:txBody>
          <a:bodyPr/>
          <a:lstStyle>
            <a:lvl1pPr>
              <a:defRPr>
                <a:solidFill>
                  <a:srgbClr val="FFFFFF"/>
                </a:solidFill>
              </a:defRPr>
            </a:lvl1pPr>
          </a:lstStyle>
          <a:p>
            <a:fld id="{28ECCE09-4EB9-D24E-99A2-F5BDA1BD657E}" type="slidenum">
              <a:rPr lang="nb-NO" smtClean="0"/>
              <a:pPr/>
              <a:t>‹#›</a:t>
            </a:fld>
            <a:endParaRPr lang="nb-NO" dirty="0"/>
          </a:p>
        </p:txBody>
      </p:sp>
    </p:spTree>
    <p:extLst>
      <p:ext uri="{BB962C8B-B14F-4D97-AF65-F5344CB8AC3E}">
        <p14:creationId xmlns:p14="http://schemas.microsoft.com/office/powerpoint/2010/main" val="3098194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Kapittelside 1-Blaa">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9" name="Bild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7782" y="33420"/>
            <a:ext cx="2643744" cy="732370"/>
          </a:xfrm>
          <a:prstGeom prst="rect">
            <a:avLst/>
          </a:prstGeom>
        </p:spPr>
      </p:pic>
      <p:sp>
        <p:nvSpPr>
          <p:cNvPr id="10" name="Plassholder for tittel 1"/>
          <p:cNvSpPr>
            <a:spLocks noGrp="1"/>
          </p:cNvSpPr>
          <p:nvPr>
            <p:ph type="title" hasCustomPrompt="1"/>
          </p:nvPr>
        </p:nvSpPr>
        <p:spPr>
          <a:xfrm>
            <a:off x="1510632" y="761999"/>
            <a:ext cx="6075947" cy="3215106"/>
          </a:xfrm>
          <a:prstGeom prst="rect">
            <a:avLst/>
          </a:prstGeom>
        </p:spPr>
        <p:txBody>
          <a:bodyPr vert="horz" lIns="91440" tIns="45720" rIns="91440" bIns="45720" rtlCol="0" anchor="ctr">
            <a:normAutofit/>
          </a:bodyPr>
          <a:lstStyle>
            <a:lvl1pPr algn="ctr">
              <a:defRPr sz="4000">
                <a:solidFill>
                  <a:srgbClr val="FFFFFF"/>
                </a:solidFill>
              </a:defRPr>
            </a:lvl1pPr>
          </a:lstStyle>
          <a:p>
            <a:r>
              <a:rPr lang="nb-NO" dirty="0"/>
              <a:t>KLIKK FOR Å REDIGERE TITTELSTIL</a:t>
            </a:r>
          </a:p>
        </p:txBody>
      </p:sp>
      <p:pic>
        <p:nvPicPr>
          <p:cNvPr id="7" name="Bild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497782" y="33420"/>
            <a:ext cx="2643744" cy="732370"/>
          </a:xfrm>
          <a:prstGeom prst="rect">
            <a:avLst/>
          </a:prstGeom>
        </p:spPr>
      </p:pic>
      <p:sp>
        <p:nvSpPr>
          <p:cNvPr id="2" name="Plassholder for dato 1"/>
          <p:cNvSpPr>
            <a:spLocks noGrp="1"/>
          </p:cNvSpPr>
          <p:nvPr>
            <p:ph type="dt" sz="half" idx="10"/>
          </p:nvPr>
        </p:nvSpPr>
        <p:spPr/>
        <p:txBody>
          <a:bodyPr/>
          <a:lstStyle>
            <a:lvl1pPr>
              <a:defRPr>
                <a:solidFill>
                  <a:srgbClr val="FFFFFF"/>
                </a:solidFill>
              </a:defRPr>
            </a:lvl1pPr>
          </a:lstStyle>
          <a:p>
            <a:fld id="{6EE9DC53-2898-304E-8D88-1BB22CAC7760}" type="datetime1">
              <a:rPr lang="nb-NO" smtClean="0"/>
              <a:t>03.06.2021</a:t>
            </a:fld>
            <a:endParaRPr lang="nb-NO" dirty="0"/>
          </a:p>
        </p:txBody>
      </p:sp>
      <p:sp>
        <p:nvSpPr>
          <p:cNvPr id="3" name="Plassholder for bunntekst 2"/>
          <p:cNvSpPr>
            <a:spLocks noGrp="1"/>
          </p:cNvSpPr>
          <p:nvPr>
            <p:ph type="ftr" sz="quarter" idx="11"/>
          </p:nvPr>
        </p:nvSpPr>
        <p:spPr/>
        <p:txBody>
          <a:bodyPr/>
          <a:lstStyle>
            <a:lvl1pPr>
              <a:defRPr>
                <a:solidFill>
                  <a:srgbClr val="FFFFFF"/>
                </a:solidFill>
              </a:defRPr>
            </a:lvl1pPr>
          </a:lstStyle>
          <a:p>
            <a:r>
              <a:rPr lang="nb-NO"/>
              <a:t>Fornavn Etternavn | Avdelingsnavn</a:t>
            </a:r>
            <a:endParaRPr lang="nb-NO" dirty="0"/>
          </a:p>
        </p:txBody>
      </p:sp>
      <p:sp>
        <p:nvSpPr>
          <p:cNvPr id="8" name="Plassholder for lysbildenummer 7"/>
          <p:cNvSpPr>
            <a:spLocks noGrp="1"/>
          </p:cNvSpPr>
          <p:nvPr>
            <p:ph type="sldNum" sz="quarter" idx="12"/>
          </p:nvPr>
        </p:nvSpPr>
        <p:spPr/>
        <p:txBody>
          <a:bodyPr/>
          <a:lstStyle>
            <a:lvl1pPr>
              <a:defRPr>
                <a:solidFill>
                  <a:srgbClr val="FFFFFF"/>
                </a:solidFill>
              </a:defRPr>
            </a:lvl1pPr>
          </a:lstStyle>
          <a:p>
            <a:fld id="{28ECCE09-4EB9-D24E-99A2-F5BDA1BD657E}" type="slidenum">
              <a:rPr lang="nb-NO" smtClean="0"/>
              <a:pPr/>
              <a:t>‹#›</a:t>
            </a:fld>
            <a:endParaRPr lang="nb-NO" dirty="0"/>
          </a:p>
        </p:txBody>
      </p:sp>
    </p:spTree>
    <p:extLst>
      <p:ext uri="{BB962C8B-B14F-4D97-AF65-F5344CB8AC3E}">
        <p14:creationId xmlns:p14="http://schemas.microsoft.com/office/powerpoint/2010/main" val="1673634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1_Kapittelside 1-Blaa">
    <p:bg>
      <p:bgPr>
        <a:solidFill>
          <a:srgbClr val="D77869"/>
        </a:solidFill>
        <a:effectLst/>
      </p:bgPr>
    </p:bg>
    <p:spTree>
      <p:nvGrpSpPr>
        <p:cNvPr id="1" name=""/>
        <p:cNvGrpSpPr/>
        <p:nvPr/>
      </p:nvGrpSpPr>
      <p:grpSpPr>
        <a:xfrm>
          <a:off x="0" y="0"/>
          <a:ext cx="0" cy="0"/>
          <a:chOff x="0" y="0"/>
          <a:chExt cx="0" cy="0"/>
        </a:xfrm>
      </p:grpSpPr>
      <p:pic>
        <p:nvPicPr>
          <p:cNvPr id="9" name="Bild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7782" y="33420"/>
            <a:ext cx="2643744" cy="732370"/>
          </a:xfrm>
          <a:prstGeom prst="rect">
            <a:avLst/>
          </a:prstGeom>
        </p:spPr>
      </p:pic>
      <p:sp>
        <p:nvSpPr>
          <p:cNvPr id="10" name="Plassholder for tittel 1"/>
          <p:cNvSpPr>
            <a:spLocks noGrp="1"/>
          </p:cNvSpPr>
          <p:nvPr>
            <p:ph type="title" hasCustomPrompt="1"/>
          </p:nvPr>
        </p:nvSpPr>
        <p:spPr>
          <a:xfrm>
            <a:off x="1510632" y="761999"/>
            <a:ext cx="6075947" cy="3215106"/>
          </a:xfrm>
          <a:prstGeom prst="rect">
            <a:avLst/>
          </a:prstGeom>
        </p:spPr>
        <p:txBody>
          <a:bodyPr vert="horz" lIns="91440" tIns="45720" rIns="91440" bIns="45720" rtlCol="0" anchor="ctr">
            <a:normAutofit/>
          </a:bodyPr>
          <a:lstStyle>
            <a:lvl1pPr algn="ctr">
              <a:defRPr sz="4000">
                <a:solidFill>
                  <a:srgbClr val="FFFFFF"/>
                </a:solidFill>
              </a:defRPr>
            </a:lvl1pPr>
          </a:lstStyle>
          <a:p>
            <a:r>
              <a:rPr lang="nb-NO" dirty="0"/>
              <a:t>KLIKK FOR Å REDIGERE TITTELSTIL</a:t>
            </a:r>
          </a:p>
        </p:txBody>
      </p:sp>
      <p:pic>
        <p:nvPicPr>
          <p:cNvPr id="7" name="Bild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97782" y="33420"/>
            <a:ext cx="2643744" cy="732370"/>
          </a:xfrm>
          <a:prstGeom prst="rect">
            <a:avLst/>
          </a:prstGeom>
        </p:spPr>
      </p:pic>
      <p:sp>
        <p:nvSpPr>
          <p:cNvPr id="2" name="Plassholder for dato 1"/>
          <p:cNvSpPr>
            <a:spLocks noGrp="1"/>
          </p:cNvSpPr>
          <p:nvPr>
            <p:ph type="dt" sz="half" idx="10"/>
          </p:nvPr>
        </p:nvSpPr>
        <p:spPr/>
        <p:txBody>
          <a:bodyPr/>
          <a:lstStyle>
            <a:lvl1pPr>
              <a:defRPr>
                <a:solidFill>
                  <a:srgbClr val="FFFFFF"/>
                </a:solidFill>
              </a:defRPr>
            </a:lvl1pPr>
          </a:lstStyle>
          <a:p>
            <a:fld id="{6EE9DC53-2898-304E-8D88-1BB22CAC7760}" type="datetime1">
              <a:rPr lang="nb-NO" smtClean="0"/>
              <a:t>03.06.2021</a:t>
            </a:fld>
            <a:endParaRPr lang="nb-NO" dirty="0"/>
          </a:p>
        </p:txBody>
      </p:sp>
      <p:sp>
        <p:nvSpPr>
          <p:cNvPr id="3" name="Plassholder for bunntekst 2"/>
          <p:cNvSpPr>
            <a:spLocks noGrp="1"/>
          </p:cNvSpPr>
          <p:nvPr>
            <p:ph type="ftr" sz="quarter" idx="11"/>
          </p:nvPr>
        </p:nvSpPr>
        <p:spPr/>
        <p:txBody>
          <a:bodyPr/>
          <a:lstStyle>
            <a:lvl1pPr>
              <a:defRPr>
                <a:solidFill>
                  <a:srgbClr val="FFFFFF"/>
                </a:solidFill>
              </a:defRPr>
            </a:lvl1pPr>
          </a:lstStyle>
          <a:p>
            <a:r>
              <a:rPr lang="nb-NO"/>
              <a:t>Fornavn Etternavn | Avdelingsnavn</a:t>
            </a:r>
            <a:endParaRPr lang="nb-NO" dirty="0"/>
          </a:p>
        </p:txBody>
      </p:sp>
      <p:sp>
        <p:nvSpPr>
          <p:cNvPr id="8" name="Plassholder for lysbildenummer 7"/>
          <p:cNvSpPr>
            <a:spLocks noGrp="1"/>
          </p:cNvSpPr>
          <p:nvPr>
            <p:ph type="sldNum" sz="quarter" idx="12"/>
          </p:nvPr>
        </p:nvSpPr>
        <p:spPr/>
        <p:txBody>
          <a:bodyPr/>
          <a:lstStyle>
            <a:lvl1pPr>
              <a:defRPr>
                <a:solidFill>
                  <a:srgbClr val="FFFFFF"/>
                </a:solidFill>
              </a:defRPr>
            </a:lvl1pPr>
          </a:lstStyle>
          <a:p>
            <a:fld id="{28ECCE09-4EB9-D24E-99A2-F5BDA1BD657E}" type="slidenum">
              <a:rPr lang="nb-NO" smtClean="0"/>
              <a:pPr/>
              <a:t>‹#›</a:t>
            </a:fld>
            <a:endParaRPr lang="nb-NO" dirty="0"/>
          </a:p>
        </p:txBody>
      </p: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3.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4"/>
          <a:stretch>
            <a:fillRect/>
          </a:stretch>
        </a:blip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675104"/>
            <a:ext cx="8229600" cy="454527"/>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6697576" y="4768684"/>
            <a:ext cx="1684420" cy="273844"/>
          </a:xfrm>
          <a:prstGeom prst="rect">
            <a:avLst/>
          </a:prstGeom>
        </p:spPr>
        <p:txBody>
          <a:bodyPr vert="horz" lIns="91440" tIns="45720" rIns="91440" bIns="45720" rtlCol="0" anchor="ctr"/>
          <a:lstStyle>
            <a:lvl1pPr algn="r">
              <a:defRPr sz="1200">
                <a:solidFill>
                  <a:schemeClr val="tx1"/>
                </a:solidFill>
                <a:latin typeface="Source Sans Pro"/>
              </a:defRPr>
            </a:lvl1pPr>
          </a:lstStyle>
          <a:p>
            <a:fld id="{301028B7-40B6-B141-A86D-F90DE572F70B}" type="datetime1">
              <a:rPr lang="nb-NO" smtClean="0"/>
              <a:t>03.06.2021</a:t>
            </a:fld>
            <a:endParaRPr lang="nb-NO" dirty="0"/>
          </a:p>
        </p:txBody>
      </p:sp>
      <p:sp>
        <p:nvSpPr>
          <p:cNvPr id="5" name="Plassholder for bunntekst 4"/>
          <p:cNvSpPr>
            <a:spLocks noGrp="1"/>
          </p:cNvSpPr>
          <p:nvPr>
            <p:ph type="ftr" sz="quarter" idx="3"/>
          </p:nvPr>
        </p:nvSpPr>
        <p:spPr>
          <a:xfrm>
            <a:off x="316835" y="4767263"/>
            <a:ext cx="5926221" cy="273844"/>
          </a:xfrm>
          <a:prstGeom prst="rect">
            <a:avLst/>
          </a:prstGeom>
        </p:spPr>
        <p:txBody>
          <a:bodyPr vert="horz" lIns="91440" tIns="45720" rIns="91440" bIns="45720" rtlCol="0" anchor="ctr"/>
          <a:lstStyle>
            <a:lvl1pPr algn="l">
              <a:defRPr sz="1200">
                <a:solidFill>
                  <a:srgbClr val="101820"/>
                </a:solidFill>
                <a:latin typeface="Source Sans Pro"/>
              </a:defRPr>
            </a:lvl1pPr>
          </a:lstStyle>
          <a:p>
            <a:r>
              <a:rPr lang="nb-NO"/>
              <a:t>Fornavn Etternavn | Avdelingsnavn</a:t>
            </a:r>
            <a:endParaRPr lang="nb-NO" dirty="0"/>
          </a:p>
        </p:txBody>
      </p:sp>
      <p:sp>
        <p:nvSpPr>
          <p:cNvPr id="6" name="Plassholder for lysbildenummer 5"/>
          <p:cNvSpPr>
            <a:spLocks noGrp="1"/>
          </p:cNvSpPr>
          <p:nvPr>
            <p:ph type="sldNum" sz="quarter" idx="4"/>
          </p:nvPr>
        </p:nvSpPr>
        <p:spPr>
          <a:xfrm>
            <a:off x="8381996" y="4767263"/>
            <a:ext cx="411747" cy="273844"/>
          </a:xfrm>
          <a:prstGeom prst="rect">
            <a:avLst/>
          </a:prstGeom>
        </p:spPr>
        <p:txBody>
          <a:bodyPr vert="horz" lIns="91440" tIns="45720" rIns="91440" bIns="45720" rtlCol="0" anchor="ctr"/>
          <a:lstStyle>
            <a:lvl1pPr algn="r">
              <a:defRPr sz="1200">
                <a:solidFill>
                  <a:srgbClr val="101820"/>
                </a:solidFill>
                <a:latin typeface="Source Sans Pro"/>
              </a:defRPr>
            </a:lvl1pPr>
          </a:lstStyle>
          <a:p>
            <a:fld id="{28ECCE09-4EB9-D24E-99A2-F5BDA1BD657E}" type="slidenum">
              <a:rPr lang="nb-NO" smtClean="0"/>
              <a:pPr/>
              <a:t>‹#›</a:t>
            </a:fld>
            <a:endParaRPr lang="nb-NO" dirty="0"/>
          </a:p>
        </p:txBody>
      </p:sp>
      <p:pic>
        <p:nvPicPr>
          <p:cNvPr id="7" name="Bilde 6" descr="logo-nor.png"/>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6495309" y="33420"/>
            <a:ext cx="2648691" cy="732370"/>
          </a:xfrm>
          <a:prstGeom prst="rect">
            <a:avLst/>
          </a:prstGeom>
        </p:spPr>
      </p:pic>
      <p:pic>
        <p:nvPicPr>
          <p:cNvPr id="8" name="Bilde 7" descr="logo-nor.png"/>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6495309" y="33420"/>
            <a:ext cx="2648691" cy="732370"/>
          </a:xfrm>
          <a:prstGeom prst="rect">
            <a:avLst/>
          </a:prstGeom>
        </p:spPr>
      </p:pic>
    </p:spTree>
    <p:extLst>
      <p:ext uri="{BB962C8B-B14F-4D97-AF65-F5344CB8AC3E}">
        <p14:creationId xmlns:p14="http://schemas.microsoft.com/office/powerpoint/2010/main" val="1697296968"/>
      </p:ext>
    </p:extLst>
  </p:cSld>
  <p:clrMap bg1="lt1" tx1="dk1" bg2="lt2" tx2="dk2" accent1="accent1" accent2="accent2" accent3="accent3" accent4="accent4" accent5="accent5" accent6="accent6" hlink="hlink" folHlink="folHlink"/>
  <p:sldLayoutIdLst>
    <p:sldLayoutId id="2147483698" r:id="rId1"/>
    <p:sldLayoutId id="2147483693" r:id="rId2"/>
    <p:sldLayoutId id="2147483694" r:id="rId3"/>
    <p:sldLayoutId id="2147483706" r:id="rId4"/>
    <p:sldLayoutId id="2147483707" r:id="rId5"/>
    <p:sldLayoutId id="2147483708" r:id="rId6"/>
    <p:sldLayoutId id="2147483695" r:id="rId7"/>
    <p:sldLayoutId id="2147483696" r:id="rId8"/>
    <p:sldLayoutId id="2147483709" r:id="rId9"/>
    <p:sldLayoutId id="2147483710" r:id="rId10"/>
    <p:sldLayoutId id="2147483711" r:id="rId11"/>
    <p:sldLayoutId id="2147483697" r:id="rId12"/>
    <p:sldLayoutId id="2147483699" r:id="rId13"/>
    <p:sldLayoutId id="2147483700" r:id="rId14"/>
    <p:sldLayoutId id="2147483701" r:id="rId15"/>
    <p:sldLayoutId id="2147483702" r:id="rId16"/>
    <p:sldLayoutId id="2147483703" r:id="rId17"/>
    <p:sldLayoutId id="2147483704" r:id="rId18"/>
    <p:sldLayoutId id="2147483705" r:id="rId19"/>
    <p:sldLayoutId id="2147483712" r:id="rId20"/>
    <p:sldLayoutId id="2147483713" r:id="rId21"/>
    <p:sldLayoutId id="2147483714" r:id="rId22"/>
  </p:sldLayoutIdLst>
  <p:hf hdr="0"/>
  <p:txStyles>
    <p:titleStyle>
      <a:lvl1pPr algn="l" defTabSz="457200" rtl="0" eaLnBrk="1" latinLnBrk="0" hangingPunct="1">
        <a:spcBef>
          <a:spcPct val="0"/>
        </a:spcBef>
        <a:buNone/>
        <a:defRPr sz="2800" kern="1200" baseline="0">
          <a:solidFill>
            <a:schemeClr val="tx1"/>
          </a:solidFill>
          <a:latin typeface="Source Sans Pro"/>
          <a:ea typeface="+mj-ea"/>
          <a:cs typeface="+mj-cs"/>
        </a:defRPr>
      </a:lvl1pPr>
    </p:titleStyle>
    <p:bodyStyle>
      <a:lvl1pPr marL="342900" indent="-342900" algn="l" defTabSz="457200" rtl="0" eaLnBrk="1" latinLnBrk="0" hangingPunct="1">
        <a:spcBef>
          <a:spcPct val="20000"/>
        </a:spcBef>
        <a:buSzPct val="100000"/>
        <a:buFontTx/>
        <a:buBlip>
          <a:blip r:embed="rId26"/>
        </a:buBlip>
        <a:defRPr sz="2400" kern="1200">
          <a:solidFill>
            <a:schemeClr val="tx1"/>
          </a:solidFill>
          <a:latin typeface="Source Sans Pro"/>
          <a:ea typeface="+mn-ea"/>
          <a:cs typeface="+mn-cs"/>
        </a:defRPr>
      </a:lvl1pPr>
      <a:lvl2pPr marL="742950" indent="-285750" algn="l" defTabSz="457200" rtl="0" eaLnBrk="1" latinLnBrk="0" hangingPunct="1">
        <a:spcBef>
          <a:spcPct val="20000"/>
        </a:spcBef>
        <a:buSzPct val="100000"/>
        <a:buFontTx/>
        <a:buBlip>
          <a:blip r:embed="rId26"/>
        </a:buBlip>
        <a:defRPr sz="2000" kern="1200">
          <a:solidFill>
            <a:schemeClr val="tx1"/>
          </a:solidFill>
          <a:latin typeface="Source Sans Pro"/>
          <a:ea typeface="+mn-ea"/>
          <a:cs typeface="+mn-cs"/>
        </a:defRPr>
      </a:lvl2pPr>
      <a:lvl3pPr marL="1143000" indent="-228600" algn="l" defTabSz="457200" rtl="0" eaLnBrk="1" latinLnBrk="0" hangingPunct="1">
        <a:spcBef>
          <a:spcPct val="20000"/>
        </a:spcBef>
        <a:buSzPct val="100000"/>
        <a:buFontTx/>
        <a:buBlip>
          <a:blip r:embed="rId26"/>
        </a:buBlip>
        <a:defRPr sz="1800" kern="1200">
          <a:solidFill>
            <a:schemeClr val="tx1"/>
          </a:solidFill>
          <a:latin typeface="Source Sans Pro"/>
          <a:ea typeface="+mn-ea"/>
          <a:cs typeface="+mn-cs"/>
        </a:defRPr>
      </a:lvl3pPr>
      <a:lvl4pPr marL="1600200" indent="-228600" algn="l" defTabSz="457200" rtl="0" eaLnBrk="1" latinLnBrk="0" hangingPunct="1">
        <a:spcBef>
          <a:spcPct val="20000"/>
        </a:spcBef>
        <a:buSzPct val="100000"/>
        <a:buFontTx/>
        <a:buBlip>
          <a:blip r:embed="rId26"/>
        </a:buBlip>
        <a:defRPr sz="1600" kern="1200">
          <a:solidFill>
            <a:schemeClr val="tx1"/>
          </a:solidFill>
          <a:latin typeface="Source Sans Pro"/>
          <a:ea typeface="+mn-ea"/>
          <a:cs typeface="+mn-cs"/>
        </a:defRPr>
      </a:lvl4pPr>
      <a:lvl5pPr marL="2057400" indent="-228600" algn="l" defTabSz="457200" rtl="0" eaLnBrk="1" latinLnBrk="0" hangingPunct="1">
        <a:spcBef>
          <a:spcPct val="20000"/>
        </a:spcBef>
        <a:buSzPct val="100000"/>
        <a:buFontTx/>
        <a:buBlip>
          <a:blip r:embed="rId26"/>
        </a:buBlip>
        <a:defRPr sz="1400" kern="1200">
          <a:solidFill>
            <a:schemeClr val="tx1"/>
          </a:solidFill>
          <a:latin typeface="Source Sans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a:t>Avvikling av trykt studiekatalog </a:t>
            </a:r>
            <a:br>
              <a:rPr lang="nb-NO" dirty="0"/>
            </a:br>
            <a:r>
              <a:rPr lang="nb-NO" dirty="0"/>
              <a:t>2022?</a:t>
            </a:r>
          </a:p>
        </p:txBody>
      </p:sp>
      <p:sp>
        <p:nvSpPr>
          <p:cNvPr id="5" name="Plassholder for dato 4"/>
          <p:cNvSpPr>
            <a:spLocks noGrp="1"/>
          </p:cNvSpPr>
          <p:nvPr>
            <p:ph type="dt" sz="half" idx="10"/>
          </p:nvPr>
        </p:nvSpPr>
        <p:spPr>
          <a:xfrm>
            <a:off x="6697576" y="4768684"/>
            <a:ext cx="1684420" cy="273844"/>
          </a:xfrm>
        </p:spPr>
        <p:txBody>
          <a:bodyPr/>
          <a:lstStyle/>
          <a:p>
            <a:fld id="{B62979F7-1E82-B343-9BB9-531CE4E266E5}" type="datetime1">
              <a:rPr lang="nb-NO" smtClean="0"/>
              <a:t>03.06.2021</a:t>
            </a:fld>
            <a:endParaRPr lang="nb-NO" dirty="0"/>
          </a:p>
        </p:txBody>
      </p:sp>
      <p:sp>
        <p:nvSpPr>
          <p:cNvPr id="4" name="Plassholder for bunntekst 3"/>
          <p:cNvSpPr>
            <a:spLocks noGrp="1"/>
          </p:cNvSpPr>
          <p:nvPr>
            <p:ph type="ftr" sz="quarter" idx="11"/>
          </p:nvPr>
        </p:nvSpPr>
        <p:spPr>
          <a:xfrm>
            <a:off x="316835" y="4767263"/>
            <a:ext cx="5926221" cy="273844"/>
          </a:xfrm>
        </p:spPr>
        <p:txBody>
          <a:bodyPr/>
          <a:lstStyle/>
          <a:p>
            <a:r>
              <a:rPr lang="nb-NO" dirty="0"/>
              <a:t>Inger Steiner Børresen| Seksjon for marked- og kommunikasjon</a:t>
            </a:r>
          </a:p>
        </p:txBody>
      </p:sp>
      <p:sp>
        <p:nvSpPr>
          <p:cNvPr id="6" name="Plassholder for lysbildenummer 5"/>
          <p:cNvSpPr>
            <a:spLocks noGrp="1"/>
          </p:cNvSpPr>
          <p:nvPr>
            <p:ph type="sldNum" sz="quarter" idx="12"/>
          </p:nvPr>
        </p:nvSpPr>
        <p:spPr>
          <a:xfrm>
            <a:off x="8381996" y="4767263"/>
            <a:ext cx="411747" cy="273844"/>
          </a:xfrm>
        </p:spPr>
        <p:txBody>
          <a:bodyPr/>
          <a:lstStyle/>
          <a:p>
            <a:fld id="{28ECCE09-4EB9-D24E-99A2-F5BDA1BD657E}" type="slidenum">
              <a:rPr lang="nb-NO" smtClean="0"/>
              <a:pPr/>
              <a:t>1</a:t>
            </a:fld>
            <a:endParaRPr lang="nb-NO" dirty="0"/>
          </a:p>
        </p:txBody>
      </p:sp>
    </p:spTree>
    <p:extLst>
      <p:ext uri="{BB962C8B-B14F-4D97-AF65-F5344CB8AC3E}">
        <p14:creationId xmlns:p14="http://schemas.microsoft.com/office/powerpoint/2010/main" val="342779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p:cNvSpPr>
            <a:spLocks noGrp="1"/>
          </p:cNvSpPr>
          <p:nvPr>
            <p:ph type="title"/>
          </p:nvPr>
        </p:nvSpPr>
        <p:spPr/>
        <p:txBody>
          <a:bodyPr>
            <a:normAutofit fontScale="90000"/>
          </a:bodyPr>
          <a:lstStyle/>
          <a:p>
            <a:r>
              <a:rPr lang="nb-NO" dirty="0"/>
              <a:t>Hvorfor ønsker marked å fjerne trykt studiekatalog?</a:t>
            </a:r>
          </a:p>
        </p:txBody>
      </p:sp>
      <p:sp>
        <p:nvSpPr>
          <p:cNvPr id="7" name="Plassholder for innhold 6"/>
          <p:cNvSpPr>
            <a:spLocks noGrp="1"/>
          </p:cNvSpPr>
          <p:nvPr>
            <p:ph idx="1"/>
          </p:nvPr>
        </p:nvSpPr>
        <p:spPr/>
        <p:txBody>
          <a:bodyPr>
            <a:normAutofit fontScale="32500" lnSpcReduction="20000"/>
          </a:bodyPr>
          <a:lstStyle/>
          <a:p>
            <a:pPr>
              <a:lnSpc>
                <a:spcPct val="150000"/>
              </a:lnSpc>
            </a:pPr>
            <a:r>
              <a:rPr lang="nb-NO" dirty="0"/>
              <a:t>Vanskelig å måle effekten av trykt studiekatalog.</a:t>
            </a:r>
          </a:p>
          <a:p>
            <a:pPr>
              <a:lnSpc>
                <a:spcPct val="150000"/>
              </a:lnSpc>
            </a:pPr>
            <a:r>
              <a:rPr lang="nb-NO" dirty="0"/>
              <a:t>Førstegangssøkeren/vgs. eleven benytter i hovedsak digitale tjenester for å orientere seg om høgskolens studietilbud (nettside, studiekatalogtjenester som Utdanning.no og søketjenester som Google </a:t>
            </a:r>
            <a:r>
              <a:rPr lang="nb-NO" dirty="0" err="1"/>
              <a:t>etc</a:t>
            </a:r>
            <a:r>
              <a:rPr lang="nb-NO" dirty="0"/>
              <a:t>). Det er </a:t>
            </a:r>
            <a:r>
              <a:rPr lang="nb-NO" dirty="0" err="1"/>
              <a:t>HiØs</a:t>
            </a:r>
            <a:r>
              <a:rPr lang="nb-NO" dirty="0"/>
              <a:t> nettsider de bruker mest for å finne informasjon om studier.</a:t>
            </a:r>
          </a:p>
          <a:p>
            <a:pPr>
              <a:lnSpc>
                <a:spcPct val="150000"/>
              </a:lnSpc>
            </a:pPr>
            <a:r>
              <a:rPr lang="nb-NO" dirty="0"/>
              <a:t>Ønsker å redusere/omdisponere kostnader (kostnader/ressursbruk)</a:t>
            </a:r>
          </a:p>
          <a:p>
            <a:pPr>
              <a:lnSpc>
                <a:spcPct val="150000"/>
              </a:lnSpc>
            </a:pPr>
            <a:r>
              <a:rPr lang="nb-NO" dirty="0"/>
              <a:t>Vil flytte ressurser over på andre markedsføringstiltak hvor effekten i større grad kan måles og rettes direkte mot ulike målgrupper (vgs. elever, potensielle søkere til etter- og videreutdanninger etc.) </a:t>
            </a:r>
          </a:p>
          <a:p>
            <a:pPr>
              <a:lnSpc>
                <a:spcPct val="150000"/>
              </a:lnSpc>
            </a:pPr>
            <a:r>
              <a:rPr lang="nb-NO" dirty="0"/>
              <a:t>Vil støtte opp under bærekraftig og grønn drift av </a:t>
            </a:r>
            <a:r>
              <a:rPr lang="nb-NO" dirty="0" err="1"/>
              <a:t>HiØ</a:t>
            </a:r>
            <a:r>
              <a:rPr lang="nb-NO" dirty="0"/>
              <a:t> (miljøsertifisert våren 2021 - Miljøfyrtårnet)</a:t>
            </a:r>
          </a:p>
          <a:p>
            <a:pPr>
              <a:lnSpc>
                <a:spcPct val="150000"/>
              </a:lnSpc>
            </a:pPr>
            <a:r>
              <a:rPr lang="nb-NO" dirty="0"/>
              <a:t>Tror på økt satsing i digitale kanaler (sosiale medier, nettsider, annonsering, nyhetsbrev). Vi ønsker bl.a. å ha økt fokus på utbedring av</a:t>
            </a:r>
            <a:br>
              <a:rPr lang="nb-NO" dirty="0"/>
            </a:br>
            <a:r>
              <a:rPr lang="nb-NO" dirty="0"/>
              <a:t>- digital studiekatalog (flere student-/karrierehistorier, film etc.)</a:t>
            </a:r>
            <a:br>
              <a:rPr lang="nb-NO" dirty="0"/>
            </a:br>
            <a:r>
              <a:rPr lang="nb-NO" dirty="0"/>
              <a:t>- </a:t>
            </a:r>
            <a:r>
              <a:rPr lang="nb-NO" dirty="0" err="1"/>
              <a:t>landingssider</a:t>
            </a:r>
            <a:r>
              <a:rPr lang="nb-NO" dirty="0"/>
              <a:t> (Bli en av oss og nettsiden for etter- og videreutdanning) </a:t>
            </a:r>
          </a:p>
          <a:p>
            <a:pPr>
              <a:lnSpc>
                <a:spcPct val="150000"/>
              </a:lnSpc>
            </a:pPr>
            <a:r>
              <a:rPr lang="nb-NO" dirty="0"/>
              <a:t>Digital markedsføring gir mer rom for fleksibilitet enn trykt markedsføring. Større rom for gjenbruk/redigering av utarbeidet materiell. Blir ikke på samme måte en utløpsdato som for trykt materiell. Kostnads- og ressurssparende. Digital markedsføring har også en stor verdi ved at den enkelt kan deles i flere kanaler.</a:t>
            </a:r>
          </a:p>
          <a:p>
            <a:pPr>
              <a:lnSpc>
                <a:spcPct val="150000"/>
              </a:lnSpc>
            </a:pPr>
            <a:r>
              <a:rPr lang="nb-NO" dirty="0"/>
              <a:t>Vil være bedre rustet til fremtidige digitale «</a:t>
            </a:r>
            <a:r>
              <a:rPr lang="nb-NO" dirty="0" err="1"/>
              <a:t>events</a:t>
            </a:r>
            <a:r>
              <a:rPr lang="nb-NO" dirty="0"/>
              <a:t>». Eksempelvis vil utdanningsmessene bli en hybrid høsten 2022.</a:t>
            </a:r>
          </a:p>
          <a:p>
            <a:pPr>
              <a:lnSpc>
                <a:spcPct val="150000"/>
              </a:lnSpc>
            </a:pPr>
            <a:r>
              <a:rPr lang="nb-NO" dirty="0"/>
              <a:t>Har gode erfaringer og tall fra digital markedsføring i «unntaksåret» 2021.</a:t>
            </a:r>
          </a:p>
        </p:txBody>
      </p:sp>
      <p:sp>
        <p:nvSpPr>
          <p:cNvPr id="8" name="Plassholder for dato 7"/>
          <p:cNvSpPr>
            <a:spLocks noGrp="1"/>
          </p:cNvSpPr>
          <p:nvPr>
            <p:ph type="dt" sz="half" idx="10"/>
          </p:nvPr>
        </p:nvSpPr>
        <p:spPr>
          <a:xfrm>
            <a:off x="6697576" y="4768684"/>
            <a:ext cx="1684420" cy="273844"/>
          </a:xfrm>
        </p:spPr>
        <p:txBody>
          <a:bodyPr/>
          <a:lstStyle/>
          <a:p>
            <a:fld id="{E40CFBD1-A90E-2B49-A4E2-2A2CB6DE21D0}" type="datetime1">
              <a:rPr lang="nb-NO" smtClean="0"/>
              <a:t>03.06.2021</a:t>
            </a:fld>
            <a:endParaRPr lang="nb-NO"/>
          </a:p>
        </p:txBody>
      </p:sp>
      <p:sp>
        <p:nvSpPr>
          <p:cNvPr id="9" name="Plassholder for bunntekst 8"/>
          <p:cNvSpPr>
            <a:spLocks noGrp="1"/>
          </p:cNvSpPr>
          <p:nvPr>
            <p:ph type="ftr" sz="quarter" idx="11"/>
          </p:nvPr>
        </p:nvSpPr>
        <p:spPr>
          <a:xfrm>
            <a:off x="316835" y="4767263"/>
            <a:ext cx="5926221" cy="273844"/>
          </a:xfrm>
        </p:spPr>
        <p:txBody>
          <a:bodyPr/>
          <a:lstStyle/>
          <a:p>
            <a:r>
              <a:rPr lang="nb-NO" dirty="0"/>
              <a:t>Inger Steiner Børresen| Seksjon for marked- og kommunikasjon</a:t>
            </a:r>
          </a:p>
        </p:txBody>
      </p:sp>
      <p:sp>
        <p:nvSpPr>
          <p:cNvPr id="10" name="Plassholder for lysbildenummer 9"/>
          <p:cNvSpPr>
            <a:spLocks noGrp="1"/>
          </p:cNvSpPr>
          <p:nvPr>
            <p:ph type="sldNum" sz="quarter" idx="12"/>
          </p:nvPr>
        </p:nvSpPr>
        <p:spPr>
          <a:xfrm>
            <a:off x="8381996" y="4767263"/>
            <a:ext cx="411747" cy="273844"/>
          </a:xfrm>
        </p:spPr>
        <p:txBody>
          <a:bodyPr/>
          <a:lstStyle/>
          <a:p>
            <a:fld id="{28ECCE09-4EB9-D24E-99A2-F5BDA1BD657E}" type="slidenum">
              <a:rPr lang="nb-NO" smtClean="0"/>
              <a:t>2</a:t>
            </a:fld>
            <a:endParaRPr lang="nb-NO"/>
          </a:p>
        </p:txBody>
      </p:sp>
    </p:spTree>
    <p:extLst>
      <p:ext uri="{BB962C8B-B14F-4D97-AF65-F5344CB8AC3E}">
        <p14:creationId xmlns:p14="http://schemas.microsoft.com/office/powerpoint/2010/main" val="1054169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751870D-1BBB-4803-9F50-4B91ED97F51E}"/>
              </a:ext>
            </a:extLst>
          </p:cNvPr>
          <p:cNvSpPr>
            <a:spLocks noGrp="1"/>
          </p:cNvSpPr>
          <p:nvPr>
            <p:ph type="title"/>
          </p:nvPr>
        </p:nvSpPr>
        <p:spPr/>
        <p:txBody>
          <a:bodyPr>
            <a:normAutofit fontScale="90000"/>
          </a:bodyPr>
          <a:lstStyle/>
          <a:p>
            <a:r>
              <a:rPr lang="nb-NO" dirty="0"/>
              <a:t>Kort status trykt studiekatalog 2021</a:t>
            </a:r>
          </a:p>
        </p:txBody>
      </p:sp>
      <p:sp>
        <p:nvSpPr>
          <p:cNvPr id="3" name="Plassholder for innhold 2">
            <a:extLst>
              <a:ext uri="{FF2B5EF4-FFF2-40B4-BE49-F238E27FC236}">
                <a16:creationId xmlns:a16="http://schemas.microsoft.com/office/drawing/2014/main" id="{3698C0A9-25EB-4A2A-943D-9E94CE6D3121}"/>
              </a:ext>
            </a:extLst>
          </p:cNvPr>
          <p:cNvSpPr>
            <a:spLocks noGrp="1"/>
          </p:cNvSpPr>
          <p:nvPr>
            <p:ph idx="1"/>
          </p:nvPr>
        </p:nvSpPr>
        <p:spPr/>
        <p:txBody>
          <a:bodyPr>
            <a:normAutofit fontScale="85000" lnSpcReduction="20000"/>
          </a:bodyPr>
          <a:lstStyle/>
          <a:p>
            <a:r>
              <a:rPr lang="nb-NO" dirty="0"/>
              <a:t>Trykk/opplag: 12.000 studiekataloger</a:t>
            </a:r>
          </a:p>
          <a:p>
            <a:r>
              <a:rPr lang="nb-NO" dirty="0"/>
              <a:t>7875 kataloger med følgebrev ble distribuert ut til 525 adressater med bistand fra Byråservice AS.</a:t>
            </a:r>
          </a:p>
          <a:p>
            <a:r>
              <a:rPr lang="nb-NO" dirty="0"/>
              <a:t>Resterende kataloger ble fordelt på de to studiestedene (= 4125 </a:t>
            </a:r>
            <a:r>
              <a:rPr lang="nb-NO" dirty="0" err="1"/>
              <a:t>stk</a:t>
            </a:r>
            <a:r>
              <a:rPr lang="nb-NO" dirty="0"/>
              <a:t>).</a:t>
            </a:r>
          </a:p>
          <a:p>
            <a:pPr marL="0" indent="0">
              <a:buNone/>
            </a:pPr>
            <a:endParaRPr lang="nb-NO" dirty="0"/>
          </a:p>
          <a:p>
            <a:r>
              <a:rPr lang="nb-NO" dirty="0"/>
              <a:t>Potensielle søkere har i stor grad ikke kunne hente katalog på campus, da studiestedene i store deler av studieåret har vært stengt.</a:t>
            </a:r>
          </a:p>
          <a:p>
            <a:r>
              <a:rPr lang="nb-NO" dirty="0"/>
              <a:t>Det er vanskelig å måle effekten av utsendte studiekataloger og ha oversikt over hvor mange som har blitt delt ut, lest eller kastet.</a:t>
            </a:r>
          </a:p>
          <a:p>
            <a:r>
              <a:rPr lang="nb-NO" dirty="0"/>
              <a:t>Vi sitter igjen med et større opplag med studiekataloger som vi ikke har fått delt ut og som vil være «dødt materiale» til store kostnader og som ikke vil støtte opp under en bærekraftig og grønn profil.</a:t>
            </a:r>
          </a:p>
          <a:p>
            <a:pPr marL="0" indent="0">
              <a:buNone/>
            </a:pPr>
            <a:endParaRPr lang="nb-NO" dirty="0"/>
          </a:p>
        </p:txBody>
      </p:sp>
      <p:sp>
        <p:nvSpPr>
          <p:cNvPr id="4" name="Plassholder for dato 3">
            <a:extLst>
              <a:ext uri="{FF2B5EF4-FFF2-40B4-BE49-F238E27FC236}">
                <a16:creationId xmlns:a16="http://schemas.microsoft.com/office/drawing/2014/main" id="{6A289193-AD3D-43DC-87BD-2EBA0E6034BF}"/>
              </a:ext>
            </a:extLst>
          </p:cNvPr>
          <p:cNvSpPr>
            <a:spLocks noGrp="1"/>
          </p:cNvSpPr>
          <p:nvPr>
            <p:ph type="dt" sz="half" idx="10"/>
          </p:nvPr>
        </p:nvSpPr>
        <p:spPr/>
        <p:txBody>
          <a:bodyPr/>
          <a:lstStyle/>
          <a:p>
            <a:fld id="{69D97299-2ACC-2246-9998-AAC0BBB7B871}" type="datetime1">
              <a:rPr lang="nb-NO" smtClean="0"/>
              <a:t>03.06.2021</a:t>
            </a:fld>
            <a:endParaRPr lang="nb-NO" dirty="0"/>
          </a:p>
        </p:txBody>
      </p:sp>
      <p:sp>
        <p:nvSpPr>
          <p:cNvPr id="5" name="Plassholder for bunntekst 4">
            <a:extLst>
              <a:ext uri="{FF2B5EF4-FFF2-40B4-BE49-F238E27FC236}">
                <a16:creationId xmlns:a16="http://schemas.microsoft.com/office/drawing/2014/main" id="{C6EA8731-7179-4668-8702-E0668EB51C3F}"/>
              </a:ext>
            </a:extLst>
          </p:cNvPr>
          <p:cNvSpPr>
            <a:spLocks noGrp="1"/>
          </p:cNvSpPr>
          <p:nvPr>
            <p:ph type="ftr" sz="quarter" idx="11"/>
          </p:nvPr>
        </p:nvSpPr>
        <p:spPr/>
        <p:txBody>
          <a:bodyPr/>
          <a:lstStyle/>
          <a:p>
            <a:r>
              <a:rPr lang="nb-NO" dirty="0"/>
              <a:t>Inger Steiner Børresen | Avdelingsnavn</a:t>
            </a:r>
          </a:p>
        </p:txBody>
      </p:sp>
      <p:sp>
        <p:nvSpPr>
          <p:cNvPr id="6" name="Plassholder for lysbildenummer 5">
            <a:extLst>
              <a:ext uri="{FF2B5EF4-FFF2-40B4-BE49-F238E27FC236}">
                <a16:creationId xmlns:a16="http://schemas.microsoft.com/office/drawing/2014/main" id="{5F67783D-BC2E-473A-A3E0-4B00FF848B25}"/>
              </a:ext>
            </a:extLst>
          </p:cNvPr>
          <p:cNvSpPr>
            <a:spLocks noGrp="1"/>
          </p:cNvSpPr>
          <p:nvPr>
            <p:ph type="sldNum" sz="quarter" idx="12"/>
          </p:nvPr>
        </p:nvSpPr>
        <p:spPr/>
        <p:txBody>
          <a:bodyPr/>
          <a:lstStyle/>
          <a:p>
            <a:fld id="{28ECCE09-4EB9-D24E-99A2-F5BDA1BD657E}" type="slidenum">
              <a:rPr lang="nb-NO" smtClean="0"/>
              <a:pPr/>
              <a:t>3</a:t>
            </a:fld>
            <a:endParaRPr lang="nb-NO" dirty="0"/>
          </a:p>
        </p:txBody>
      </p:sp>
    </p:spTree>
    <p:extLst>
      <p:ext uri="{BB962C8B-B14F-4D97-AF65-F5344CB8AC3E}">
        <p14:creationId xmlns:p14="http://schemas.microsoft.com/office/powerpoint/2010/main" val="967356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B71ADCA-BF5E-4549-86B5-303E0FE4B402}"/>
              </a:ext>
            </a:extLst>
          </p:cNvPr>
          <p:cNvSpPr>
            <a:spLocks noGrp="1"/>
          </p:cNvSpPr>
          <p:nvPr>
            <p:ph type="title"/>
          </p:nvPr>
        </p:nvSpPr>
        <p:spPr/>
        <p:txBody>
          <a:bodyPr>
            <a:normAutofit fontScale="90000"/>
          </a:bodyPr>
          <a:lstStyle/>
          <a:p>
            <a:r>
              <a:rPr lang="nb-NO" dirty="0"/>
              <a:t>Kostnader 2021</a:t>
            </a:r>
          </a:p>
        </p:txBody>
      </p:sp>
      <p:sp>
        <p:nvSpPr>
          <p:cNvPr id="3" name="Plassholder for innhold 2">
            <a:extLst>
              <a:ext uri="{FF2B5EF4-FFF2-40B4-BE49-F238E27FC236}">
                <a16:creationId xmlns:a16="http://schemas.microsoft.com/office/drawing/2014/main" id="{53F80B0C-C654-464F-BCA3-F8A5FD8A4E9C}"/>
              </a:ext>
            </a:extLst>
          </p:cNvPr>
          <p:cNvSpPr>
            <a:spLocks noGrp="1"/>
          </p:cNvSpPr>
          <p:nvPr>
            <p:ph idx="1"/>
          </p:nvPr>
        </p:nvSpPr>
        <p:spPr/>
        <p:txBody>
          <a:bodyPr>
            <a:normAutofit lnSpcReduction="10000"/>
          </a:bodyPr>
          <a:lstStyle/>
          <a:p>
            <a:pPr marL="0" indent="0">
              <a:buNone/>
            </a:pPr>
            <a:r>
              <a:rPr lang="nb-NO" dirty="0"/>
              <a:t>Utgifter til eksterne:</a:t>
            </a:r>
          </a:p>
          <a:p>
            <a:r>
              <a:rPr lang="nb-NO" dirty="0"/>
              <a:t>Design/oppsett + trykking: NOK 79 631,-</a:t>
            </a:r>
          </a:p>
          <a:p>
            <a:r>
              <a:rPr lang="nb-NO" dirty="0"/>
              <a:t>Distribusjon av 12.000 kataloger + følgebrev: NOK 35 913,-</a:t>
            </a:r>
          </a:p>
          <a:p>
            <a:r>
              <a:rPr lang="nb-NO" dirty="0"/>
              <a:t>Adressevask: ca. 6 000,-</a:t>
            </a:r>
          </a:p>
          <a:p>
            <a:pPr marL="0" indent="0">
              <a:buNone/>
            </a:pPr>
            <a:r>
              <a:rPr lang="nb-NO" b="1" dirty="0"/>
              <a:t>TOTALT = NOK 121 544,-</a:t>
            </a:r>
          </a:p>
          <a:p>
            <a:pPr marL="0" indent="0">
              <a:buNone/>
            </a:pPr>
            <a:endParaRPr lang="nb-NO" dirty="0"/>
          </a:p>
          <a:p>
            <a:pPr marL="0" indent="0">
              <a:buNone/>
            </a:pPr>
            <a:r>
              <a:rPr lang="nb-NO" dirty="0"/>
              <a:t>+ x antall timer fra marked og andre bidragsgivere internt v/</a:t>
            </a:r>
            <a:r>
              <a:rPr lang="nb-NO" dirty="0" err="1"/>
              <a:t>HiØ</a:t>
            </a:r>
            <a:endParaRPr lang="nb-NO" dirty="0"/>
          </a:p>
        </p:txBody>
      </p:sp>
      <p:sp>
        <p:nvSpPr>
          <p:cNvPr id="4" name="Plassholder for dato 3">
            <a:extLst>
              <a:ext uri="{FF2B5EF4-FFF2-40B4-BE49-F238E27FC236}">
                <a16:creationId xmlns:a16="http://schemas.microsoft.com/office/drawing/2014/main" id="{809DD3D1-96A7-4B9D-9E06-0B3A2025970F}"/>
              </a:ext>
            </a:extLst>
          </p:cNvPr>
          <p:cNvSpPr>
            <a:spLocks noGrp="1"/>
          </p:cNvSpPr>
          <p:nvPr>
            <p:ph type="dt" sz="half" idx="10"/>
          </p:nvPr>
        </p:nvSpPr>
        <p:spPr/>
        <p:txBody>
          <a:bodyPr/>
          <a:lstStyle/>
          <a:p>
            <a:fld id="{69D97299-2ACC-2246-9998-AAC0BBB7B871}" type="datetime1">
              <a:rPr lang="nb-NO" smtClean="0"/>
              <a:t>03.06.2021</a:t>
            </a:fld>
            <a:endParaRPr lang="nb-NO" dirty="0"/>
          </a:p>
        </p:txBody>
      </p:sp>
      <p:sp>
        <p:nvSpPr>
          <p:cNvPr id="5" name="Plassholder for bunntekst 4">
            <a:extLst>
              <a:ext uri="{FF2B5EF4-FFF2-40B4-BE49-F238E27FC236}">
                <a16:creationId xmlns:a16="http://schemas.microsoft.com/office/drawing/2014/main" id="{89E528A6-D115-405D-B923-1E7BFA90CF27}"/>
              </a:ext>
            </a:extLst>
          </p:cNvPr>
          <p:cNvSpPr>
            <a:spLocks noGrp="1"/>
          </p:cNvSpPr>
          <p:nvPr>
            <p:ph type="ftr" sz="quarter" idx="11"/>
          </p:nvPr>
        </p:nvSpPr>
        <p:spPr/>
        <p:txBody>
          <a:bodyPr/>
          <a:lstStyle/>
          <a:p>
            <a:r>
              <a:rPr lang="nb-NO" dirty="0"/>
              <a:t>Inger Steiner Børresen| Seksjon for marked- og kommunikasjon</a:t>
            </a:r>
          </a:p>
        </p:txBody>
      </p:sp>
      <p:sp>
        <p:nvSpPr>
          <p:cNvPr id="6" name="Plassholder for lysbildenummer 5">
            <a:extLst>
              <a:ext uri="{FF2B5EF4-FFF2-40B4-BE49-F238E27FC236}">
                <a16:creationId xmlns:a16="http://schemas.microsoft.com/office/drawing/2014/main" id="{0789A6A8-45A5-4017-A724-E84EDC8B9F27}"/>
              </a:ext>
            </a:extLst>
          </p:cNvPr>
          <p:cNvSpPr>
            <a:spLocks noGrp="1"/>
          </p:cNvSpPr>
          <p:nvPr>
            <p:ph type="sldNum" sz="quarter" idx="12"/>
          </p:nvPr>
        </p:nvSpPr>
        <p:spPr/>
        <p:txBody>
          <a:bodyPr/>
          <a:lstStyle/>
          <a:p>
            <a:fld id="{28ECCE09-4EB9-D24E-99A2-F5BDA1BD657E}" type="slidenum">
              <a:rPr lang="nb-NO" smtClean="0"/>
              <a:pPr/>
              <a:t>4</a:t>
            </a:fld>
            <a:endParaRPr lang="nb-NO" dirty="0"/>
          </a:p>
        </p:txBody>
      </p:sp>
    </p:spTree>
    <p:extLst>
      <p:ext uri="{BB962C8B-B14F-4D97-AF65-F5344CB8AC3E}">
        <p14:creationId xmlns:p14="http://schemas.microsoft.com/office/powerpoint/2010/main" val="781294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586A0FD-9DB7-4163-A53A-04C2D1B27804}"/>
              </a:ext>
            </a:extLst>
          </p:cNvPr>
          <p:cNvSpPr>
            <a:spLocks noGrp="1"/>
          </p:cNvSpPr>
          <p:nvPr>
            <p:ph type="title"/>
          </p:nvPr>
        </p:nvSpPr>
        <p:spPr/>
        <p:txBody>
          <a:bodyPr>
            <a:normAutofit fontScale="90000"/>
          </a:bodyPr>
          <a:lstStyle/>
          <a:p>
            <a:r>
              <a:rPr lang="nb-NO" dirty="0"/>
              <a:t>Spørsmål</a:t>
            </a:r>
          </a:p>
        </p:txBody>
      </p:sp>
      <p:sp>
        <p:nvSpPr>
          <p:cNvPr id="3" name="Plassholder for innhold 2">
            <a:extLst>
              <a:ext uri="{FF2B5EF4-FFF2-40B4-BE49-F238E27FC236}">
                <a16:creationId xmlns:a16="http://schemas.microsoft.com/office/drawing/2014/main" id="{7DDEF59D-E4B7-48C0-B3C8-DE285CDE429A}"/>
              </a:ext>
            </a:extLst>
          </p:cNvPr>
          <p:cNvSpPr>
            <a:spLocks noGrp="1"/>
          </p:cNvSpPr>
          <p:nvPr>
            <p:ph idx="1"/>
          </p:nvPr>
        </p:nvSpPr>
        <p:spPr/>
        <p:txBody>
          <a:bodyPr>
            <a:normAutofit fontScale="70000" lnSpcReduction="20000"/>
          </a:bodyPr>
          <a:lstStyle/>
          <a:p>
            <a:pPr fontAlgn="base">
              <a:lnSpc>
                <a:spcPct val="100000"/>
              </a:lnSpc>
            </a:pPr>
            <a:r>
              <a:rPr lang="nb-NO" dirty="0"/>
              <a:t>Hvordan stiller studienettredaksjonen seg til avvikling av trykt studiekatalog og omdisponering av ressurser til digital markedsføring? </a:t>
            </a:r>
            <a:br>
              <a:rPr lang="nb-NO" dirty="0"/>
            </a:br>
            <a:endParaRPr lang="nb-NO" sz="2000" dirty="0"/>
          </a:p>
          <a:p>
            <a:pPr fontAlgn="base">
              <a:lnSpc>
                <a:spcPct val="100000"/>
              </a:lnSpc>
            </a:pPr>
            <a:r>
              <a:rPr lang="nb-NO" dirty="0"/>
              <a:t>Bør studiekatalogen erstattes av en flyer/ «markedsføringskort» som kan deles ut på messer og skolebesøk, eller er ikke det nødvendig</a:t>
            </a:r>
            <a:r>
              <a:rPr lang="nb-NO"/>
              <a:t>? </a:t>
            </a:r>
            <a:br>
              <a:rPr lang="nb-NO"/>
            </a:br>
            <a:br>
              <a:rPr lang="nb-NO"/>
            </a:br>
            <a:r>
              <a:rPr lang="nb-NO"/>
              <a:t>Eksempel</a:t>
            </a:r>
            <a:r>
              <a:rPr lang="nb-NO" dirty="0"/>
              <a:t>: Det kan lages «markedsføringskort» direkte mot målgruppene førstegangssøker/</a:t>
            </a:r>
            <a:r>
              <a:rPr lang="nb-NO" dirty="0" err="1"/>
              <a:t>vgs.elever</a:t>
            </a:r>
            <a:r>
              <a:rPr lang="nb-NO" dirty="0"/>
              <a:t> og ett kort direkte mot målgruppen som skal rekrutteres til etter- og videreutdanninger. QR – koder direkte til gode digitale </a:t>
            </a:r>
            <a:r>
              <a:rPr lang="nb-NO" dirty="0" err="1"/>
              <a:t>landingssider</a:t>
            </a:r>
            <a:r>
              <a:rPr lang="nb-NO" dirty="0"/>
              <a:t>.</a:t>
            </a:r>
            <a:br>
              <a:rPr lang="nb-NO" dirty="0"/>
            </a:br>
            <a:endParaRPr lang="nb-NO" dirty="0"/>
          </a:p>
          <a:p>
            <a:pPr fontAlgn="base">
              <a:lnSpc>
                <a:spcPct val="100000"/>
              </a:lnSpc>
            </a:pPr>
            <a:r>
              <a:rPr lang="nb-NO" dirty="0"/>
              <a:t>Hvordan kan vi best ivareta potensielle søkere til etter- og videreutdanninger? Holder det med kun digital markedsføring inn mot denne målgruppen?</a:t>
            </a:r>
            <a:br>
              <a:rPr lang="nb-NO" dirty="0"/>
            </a:br>
            <a:endParaRPr lang="nb-NO" sz="2000" dirty="0"/>
          </a:p>
          <a:p>
            <a:endParaRPr lang="nb-NO" dirty="0"/>
          </a:p>
        </p:txBody>
      </p:sp>
      <p:sp>
        <p:nvSpPr>
          <p:cNvPr id="4" name="Plassholder for dato 3">
            <a:extLst>
              <a:ext uri="{FF2B5EF4-FFF2-40B4-BE49-F238E27FC236}">
                <a16:creationId xmlns:a16="http://schemas.microsoft.com/office/drawing/2014/main" id="{5C79E540-45BD-46BE-B36F-3A853D1E56AA}"/>
              </a:ext>
            </a:extLst>
          </p:cNvPr>
          <p:cNvSpPr>
            <a:spLocks noGrp="1"/>
          </p:cNvSpPr>
          <p:nvPr>
            <p:ph type="dt" sz="half" idx="10"/>
          </p:nvPr>
        </p:nvSpPr>
        <p:spPr/>
        <p:txBody>
          <a:bodyPr/>
          <a:lstStyle/>
          <a:p>
            <a:fld id="{69D97299-2ACC-2246-9998-AAC0BBB7B871}" type="datetime1">
              <a:rPr lang="nb-NO" smtClean="0"/>
              <a:t>03.06.2021</a:t>
            </a:fld>
            <a:endParaRPr lang="nb-NO" dirty="0"/>
          </a:p>
        </p:txBody>
      </p:sp>
      <p:sp>
        <p:nvSpPr>
          <p:cNvPr id="5" name="Plassholder for bunntekst 4">
            <a:extLst>
              <a:ext uri="{FF2B5EF4-FFF2-40B4-BE49-F238E27FC236}">
                <a16:creationId xmlns:a16="http://schemas.microsoft.com/office/drawing/2014/main" id="{6CF78BC8-4508-4E29-9DDB-BF8CC9843B76}"/>
              </a:ext>
            </a:extLst>
          </p:cNvPr>
          <p:cNvSpPr>
            <a:spLocks noGrp="1"/>
          </p:cNvSpPr>
          <p:nvPr>
            <p:ph type="ftr" sz="quarter" idx="11"/>
          </p:nvPr>
        </p:nvSpPr>
        <p:spPr/>
        <p:txBody>
          <a:bodyPr/>
          <a:lstStyle/>
          <a:p>
            <a:r>
              <a:rPr lang="nb-NO" dirty="0"/>
              <a:t>Inger Steiner Børresen| Seksjon for marked- og kommunikasjon</a:t>
            </a:r>
          </a:p>
        </p:txBody>
      </p:sp>
      <p:sp>
        <p:nvSpPr>
          <p:cNvPr id="6" name="Plassholder for lysbildenummer 5">
            <a:extLst>
              <a:ext uri="{FF2B5EF4-FFF2-40B4-BE49-F238E27FC236}">
                <a16:creationId xmlns:a16="http://schemas.microsoft.com/office/drawing/2014/main" id="{0BA445E9-8FB6-4FF7-BD65-316FFB9ADFB3}"/>
              </a:ext>
            </a:extLst>
          </p:cNvPr>
          <p:cNvSpPr>
            <a:spLocks noGrp="1"/>
          </p:cNvSpPr>
          <p:nvPr>
            <p:ph type="sldNum" sz="quarter" idx="12"/>
          </p:nvPr>
        </p:nvSpPr>
        <p:spPr/>
        <p:txBody>
          <a:bodyPr/>
          <a:lstStyle/>
          <a:p>
            <a:fld id="{28ECCE09-4EB9-D24E-99A2-F5BDA1BD657E}" type="slidenum">
              <a:rPr lang="nb-NO" smtClean="0"/>
              <a:pPr/>
              <a:t>5</a:t>
            </a:fld>
            <a:endParaRPr lang="nb-NO" dirty="0"/>
          </a:p>
        </p:txBody>
      </p:sp>
    </p:spTree>
    <p:extLst>
      <p:ext uri="{BB962C8B-B14F-4D97-AF65-F5344CB8AC3E}">
        <p14:creationId xmlns:p14="http://schemas.microsoft.com/office/powerpoint/2010/main" val="780465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814044"/>
      </p:ext>
    </p:extLst>
  </p:cSld>
  <p:clrMapOvr>
    <a:masterClrMapping/>
  </p:clrMapOvr>
</p:sld>
</file>

<file path=ppt/theme/theme1.xml><?xml version="1.0" encoding="utf-8"?>
<a:theme xmlns:a="http://schemas.openxmlformats.org/drawingml/2006/main" name="HIOF-template-7.13.Presentasjonsmal-NOR-v.0.0.2">
  <a:themeElements>
    <a:clrScheme name="HIOF-palett">
      <a:dk1>
        <a:srgbClr val="101820"/>
      </a:dk1>
      <a:lt1>
        <a:srgbClr val="101820"/>
      </a:lt1>
      <a:dk2>
        <a:srgbClr val="EDEBE9"/>
      </a:dk2>
      <a:lt2>
        <a:srgbClr val="FFFFFF"/>
      </a:lt2>
      <a:accent1>
        <a:srgbClr val="3CBFAE"/>
      </a:accent1>
      <a:accent2>
        <a:srgbClr val="C76D62"/>
      </a:accent2>
      <a:accent3>
        <a:srgbClr val="457A7C"/>
      </a:accent3>
      <a:accent4>
        <a:srgbClr val="D7D2CB"/>
      </a:accent4>
      <a:accent5>
        <a:srgbClr val="978794"/>
      </a:accent5>
      <a:accent6>
        <a:srgbClr val="C0B8B0"/>
      </a:accent6>
      <a:hlink>
        <a:srgbClr val="457A7C"/>
      </a:hlink>
      <a:folHlink>
        <a:srgbClr val="3CBFAE"/>
      </a:folHlink>
    </a:clrScheme>
    <a:fontScheme name="Office klassisk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HIOF-template-7.13.Presentasjonsmal-NOR-v.1.1.0" id="{EF7B6924-C9F2-4648-B1CC-028E0D5F992E}" vid="{E7FEDBD8-4028-4E42-A3F2-D517EB342AE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HIOF-template-7.13.Presentasjonsmal-NOR-v.1.1.0</Template>
  <TotalTime>639</TotalTime>
  <Words>619</Words>
  <Application>Microsoft Office PowerPoint</Application>
  <PresentationFormat>Skjermfremvisning (16:9)</PresentationFormat>
  <Paragraphs>49</Paragraphs>
  <Slides>6</Slides>
  <Notes>3</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6</vt:i4>
      </vt:variant>
    </vt:vector>
  </HeadingPairs>
  <TitlesOfParts>
    <vt:vector size="9" baseType="lpstr">
      <vt:lpstr>Arial</vt:lpstr>
      <vt:lpstr>Source Sans Pro</vt:lpstr>
      <vt:lpstr>HIOF-template-7.13.Presentasjonsmal-NOR-v.0.0.2</vt:lpstr>
      <vt:lpstr>Avvikling av trykt studiekatalog  2022?</vt:lpstr>
      <vt:lpstr>Hvorfor ønsker marked å fjerne trykt studiekatalog?</vt:lpstr>
      <vt:lpstr>Kort status trykt studiekatalog 2021</vt:lpstr>
      <vt:lpstr>Kostnader 2021</vt:lpstr>
      <vt:lpstr>Spørsmål</vt:lpstr>
      <vt:lpstr>PowerPoint-presentasjon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Presentasjonsmal  Høgskolen i Østfold</dc:title>
  <dc:subject/>
  <dc:creator>Inger Steiner Børresen</dc:creator>
  <cp:keywords/>
  <dc:description/>
  <cp:lastModifiedBy>Inger Steiner Børresen</cp:lastModifiedBy>
  <cp:revision>54</cp:revision>
  <dcterms:created xsi:type="dcterms:W3CDTF">2021-06-01T07:17:21Z</dcterms:created>
  <dcterms:modified xsi:type="dcterms:W3CDTF">2021-06-03T07:29:14Z</dcterms:modified>
  <cp:category/>
</cp:coreProperties>
</file>