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44" r:id="rId1"/>
  </p:sldMasterIdLst>
  <p:notesMasterIdLst>
    <p:notesMasterId r:id="rId14"/>
  </p:notesMasterIdLst>
  <p:handoutMasterIdLst>
    <p:handoutMasterId r:id="rId15"/>
  </p:handoutMasterIdLst>
  <p:sldIdLst>
    <p:sldId id="257" r:id="rId2"/>
    <p:sldId id="266" r:id="rId3"/>
    <p:sldId id="274" r:id="rId4"/>
    <p:sldId id="267" r:id="rId5"/>
    <p:sldId id="276" r:id="rId6"/>
    <p:sldId id="288" r:id="rId7"/>
    <p:sldId id="278" r:id="rId8"/>
    <p:sldId id="284" r:id="rId9"/>
    <p:sldId id="285" r:id="rId10"/>
    <p:sldId id="286" r:id="rId11"/>
    <p:sldId id="287" r:id="rId12"/>
    <p:sldId id="275" r:id="rId13"/>
  </p:sldIdLst>
  <p:sldSz cx="12192000" cy="6858000"/>
  <p:notesSz cx="6985000" cy="92837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83" userDrawn="1">
          <p15:clr>
            <a:srgbClr val="A4A3A4"/>
          </p15:clr>
        </p15:guide>
        <p15:guide id="2" orient="horz" pos="2042" userDrawn="1">
          <p15:clr>
            <a:srgbClr val="A4A3A4"/>
          </p15:clr>
        </p15:guide>
        <p15:guide id="3" orient="horz" pos="1931" userDrawn="1">
          <p15:clr>
            <a:srgbClr val="A4A3A4"/>
          </p15:clr>
        </p15:guide>
        <p15:guide id="4" orient="horz" pos="1130" userDrawn="1">
          <p15:clr>
            <a:srgbClr val="A4A3A4"/>
          </p15:clr>
        </p15:guide>
        <p15:guide id="6" orient="horz" pos="339" userDrawn="1">
          <p15:clr>
            <a:srgbClr val="A4A3A4"/>
          </p15:clr>
        </p15:guide>
        <p15:guide id="8" orient="horz" pos="3755" userDrawn="1">
          <p15:clr>
            <a:srgbClr val="A4A3A4"/>
          </p15:clr>
        </p15:guide>
        <p15:guide id="9" pos="3896" userDrawn="1">
          <p15:clr>
            <a:srgbClr val="A4A3A4"/>
          </p15:clr>
        </p15:guide>
        <p15:guide id="10" pos="5673" userDrawn="1">
          <p15:clr>
            <a:srgbClr val="A4A3A4"/>
          </p15:clr>
        </p15:guide>
        <p15:guide id="11" pos="5562" userDrawn="1">
          <p15:clr>
            <a:srgbClr val="A4A3A4"/>
          </p15:clr>
        </p15:guide>
        <p15:guide id="12" pos="7340" userDrawn="1">
          <p15:clr>
            <a:srgbClr val="A4A3A4"/>
          </p15:clr>
        </p15:guide>
        <p15:guide id="13" pos="2118" userDrawn="1">
          <p15:clr>
            <a:srgbClr val="A4A3A4"/>
          </p15:clr>
        </p15:guide>
        <p15:guide id="14" pos="2006" userDrawn="1">
          <p15:clr>
            <a:srgbClr val="A4A3A4"/>
          </p15:clr>
        </p15:guide>
        <p15:guide id="15" pos="339" userDrawn="1">
          <p15:clr>
            <a:srgbClr val="A4A3A4"/>
          </p15:clr>
        </p15:guide>
        <p15:guide id="16" orient="horz" pos="2843" userDrawn="1">
          <p15:clr>
            <a:srgbClr val="A4A3A4"/>
          </p15:clr>
        </p15:guide>
        <p15:guide id="17" orient="horz" pos="2954" userDrawn="1">
          <p15:clr>
            <a:srgbClr val="A4A3A4"/>
          </p15:clr>
        </p15:guide>
        <p15:guide id="18" orient="horz" pos="1019" userDrawn="1">
          <p15:clr>
            <a:srgbClr val="A4A3A4"/>
          </p15:clr>
        </p15:guide>
        <p15:guide id="19" orient="horz" pos="38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FF11"/>
    <a:srgbClr val="FF3163"/>
    <a:srgbClr val="FF3264"/>
    <a:srgbClr val="990AE3"/>
    <a:srgbClr val="9933FF"/>
    <a:srgbClr val="FFCD64"/>
    <a:srgbClr val="CEFF35"/>
    <a:srgbClr val="E12364"/>
    <a:srgbClr val="00CDCD"/>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D6BA8-D9D4-47DF-B60D-D0688963A1B1}" v="104" dt="2022-04-04T08:42:55.961"/>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06" autoAdjust="0"/>
  </p:normalViewPr>
  <p:slideViewPr>
    <p:cSldViewPr snapToGrid="0" snapToObjects="1">
      <p:cViewPr varScale="1">
        <p:scale>
          <a:sx n="86" d="100"/>
          <a:sy n="86" d="100"/>
        </p:scale>
        <p:origin x="562" y="58"/>
      </p:cViewPr>
      <p:guideLst>
        <p:guide pos="3783"/>
        <p:guide orient="horz" pos="2042"/>
        <p:guide orient="horz" pos="1931"/>
        <p:guide orient="horz" pos="1130"/>
        <p:guide orient="horz" pos="339"/>
        <p:guide orient="horz" pos="3755"/>
        <p:guide pos="3896"/>
        <p:guide pos="5673"/>
        <p:guide pos="5562"/>
        <p:guide pos="7340"/>
        <p:guide pos="2118"/>
        <p:guide pos="2006"/>
        <p:guide pos="339"/>
        <p:guide orient="horz" pos="2843"/>
        <p:guide orient="horz" pos="2954"/>
        <p:guide orient="horz" pos="1019"/>
        <p:guide orient="horz" pos="386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5378"/>
    </p:cViewPr>
  </p:sorterViewPr>
  <p:notesViewPr>
    <p:cSldViewPr snapToGrid="0" snapToObjects="1" showGuides="1">
      <p:cViewPr varScale="1">
        <p:scale>
          <a:sx n="56" d="100"/>
          <a:sy n="56" d="100"/>
        </p:scale>
        <p:origin x="3031"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1B4F807D-2187-4B2D-BF2A-4A368FB0C153}" type="datetimeFigureOut">
              <a:rPr lang="en-GB" smtClean="0">
                <a:latin typeface="Arial" panose="020B0604020202020204" pitchFamily="34" charset="0"/>
              </a:rPr>
              <a:t>04/04/2022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777B585E-5ADF-4795-B9E3-79CF9052EC3D}"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854747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atin typeface="Arial" panose="020B0604020202020204" pitchFamily="34" charset="0"/>
              </a:defRPr>
            </a:lvl1pPr>
          </a:lstStyle>
          <a:p>
            <a:fld id="{7EC7DE87-EE64-4597-A63C-BD9AB33395FA}" type="datetimeFigureOut">
              <a:rPr lang="en-GB" smtClean="0"/>
              <a:pPr/>
              <a:t>04/04/2022</a:t>
            </a:fld>
            <a:endParaRPr lang="en-GB"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GB"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atin typeface="Arial" panose="020B0604020202020204" pitchFamily="34" charset="0"/>
              </a:defRPr>
            </a:lvl1pPr>
          </a:lstStyle>
          <a:p>
            <a:fld id="{DF028019-AA91-4C76-BB6B-CB38C01EC32F}" type="slidenum">
              <a:rPr lang="en-GB" smtClean="0"/>
              <a:pPr/>
              <a:t>‹#›</a:t>
            </a:fld>
            <a:endParaRPr lang="en-GB" dirty="0"/>
          </a:p>
        </p:txBody>
      </p:sp>
    </p:spTree>
    <p:extLst>
      <p:ext uri="{BB962C8B-B14F-4D97-AF65-F5344CB8AC3E}">
        <p14:creationId xmlns:p14="http://schemas.microsoft.com/office/powerpoint/2010/main" val="324185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3" y="1793875"/>
            <a:ext cx="5467350" cy="2719388"/>
          </a:xfrm>
        </p:spPr>
        <p:txBody>
          <a:bodyPr tIns="36000" rIns="180000" anchor="t">
            <a:noAutofit/>
          </a:bodyPr>
          <a:lstStyle>
            <a:lvl1pPr algn="l">
              <a:lnSpc>
                <a:spcPct val="85000"/>
              </a:lnSpc>
              <a:defRPr sz="6000"/>
            </a:lvl1pPr>
          </a:lstStyle>
          <a:p>
            <a:r>
              <a:rPr lang="en-US" dirty="0"/>
              <a:t>Click to ADD TITLE</a:t>
            </a:r>
            <a:endParaRPr lang="en-GB" dirty="0"/>
          </a:p>
        </p:txBody>
      </p:sp>
      <p:sp>
        <p:nvSpPr>
          <p:cNvPr id="26" name="Subtitle 2"/>
          <p:cNvSpPr>
            <a:spLocks noGrp="1"/>
          </p:cNvSpPr>
          <p:nvPr>
            <p:ph type="subTitle" idx="1" hasCustomPrompt="1"/>
          </p:nvPr>
        </p:nvSpPr>
        <p:spPr>
          <a:xfrm>
            <a:off x="538163" y="4689476"/>
            <a:ext cx="5467350" cy="1271587"/>
          </a:xfrm>
        </p:spPr>
        <p:txBody>
          <a:bodyPr anchor="b">
            <a:noAutofit/>
          </a:bodyPr>
          <a:lstStyle>
            <a:lvl1pPr marL="0" indent="0" algn="l">
              <a:lnSpc>
                <a:spcPct val="100000"/>
              </a:lnSpc>
              <a:spcBef>
                <a:spcPts val="0"/>
              </a:spcBef>
              <a:spcAft>
                <a:spcPts val="0"/>
              </a:spcAft>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Date Placeholder 2"/>
          <p:cNvSpPr>
            <a:spLocks noGrp="1"/>
          </p:cNvSpPr>
          <p:nvPr>
            <p:ph type="dt" sz="half" idx="14"/>
          </p:nvPr>
        </p:nvSpPr>
        <p:spPr>
          <a:xfrm>
            <a:off x="538163" y="6421919"/>
            <a:ext cx="828000" cy="153888"/>
          </a:xfrm>
        </p:spPr>
        <p:txBody>
          <a:bodyPr/>
          <a:lstStyle/>
          <a:p>
            <a:fld id="{CDDB1D21-8A95-44E0-B5F1-62FD1FD7AEA8}" type="datetime1">
              <a:rPr lang="sv-SE" noProof="0" smtClean="0"/>
              <a:t>2022-04-04</a:t>
            </a:fld>
            <a:endParaRPr lang="sv-SE" noProof="0" dirty="0"/>
          </a:p>
        </p:txBody>
      </p:sp>
      <p:sp>
        <p:nvSpPr>
          <p:cNvPr id="5" name="Picture Placeholder 4"/>
          <p:cNvSpPr>
            <a:spLocks noGrp="1"/>
          </p:cNvSpPr>
          <p:nvPr>
            <p:ph type="pic" sz="quarter" idx="15"/>
          </p:nvPr>
        </p:nvSpPr>
        <p:spPr>
          <a:xfrm>
            <a:off x="6184901" y="1"/>
            <a:ext cx="6007100" cy="6858000"/>
          </a:xfrm>
        </p:spPr>
        <p:txBody>
          <a:bodyPr/>
          <a:lstStyle/>
          <a:p>
            <a:r>
              <a:rPr lang="en-US"/>
              <a:t>Click icon to add picture</a:t>
            </a:r>
            <a:endParaRPr lang="sv-SE"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725" y="165237"/>
            <a:ext cx="4258798" cy="1260000"/>
          </a:xfrm>
          <a:prstGeom prst="rect">
            <a:avLst/>
          </a:prstGeom>
        </p:spPr>
      </p:pic>
    </p:spTree>
    <p:extLst>
      <p:ext uri="{BB962C8B-B14F-4D97-AF65-F5344CB8AC3E}">
        <p14:creationId xmlns:p14="http://schemas.microsoft.com/office/powerpoint/2010/main" val="312440528"/>
      </p:ext>
    </p:extLst>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bg>
      <p:bgPr>
        <a:solidFill>
          <a:schemeClr val="accent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A4C2468D-5DFD-4CF3-B21A-283FDDD8AE06}"/>
              </a:ext>
            </a:extLst>
          </p:cNvPr>
          <p:cNvSpPr>
            <a:spLocks noGrp="1"/>
          </p:cNvSpPr>
          <p:nvPr>
            <p:ph type="pic" sz="quarter" idx="10" hasCustomPrompt="1"/>
          </p:nvPr>
        </p:nvSpPr>
        <p:spPr>
          <a:xfrm>
            <a:off x="1" y="1"/>
            <a:ext cx="12191999" cy="6858000"/>
          </a:xfrm>
        </p:spPr>
        <p:txBody>
          <a:bodyPr/>
          <a:lstStyle>
            <a:lvl1pPr marL="0" indent="0">
              <a:buNone/>
              <a:defRPr/>
            </a:lvl1pPr>
          </a:lstStyle>
          <a:p>
            <a:r>
              <a:rPr lang="en-GB" dirty="0"/>
              <a:t> </a:t>
            </a:r>
          </a:p>
        </p:txBody>
      </p:sp>
      <p:sp>
        <p:nvSpPr>
          <p:cNvPr id="5" name="Platshållare för text 4">
            <a:extLst>
              <a:ext uri="{FF2B5EF4-FFF2-40B4-BE49-F238E27FC236}">
                <a16:creationId xmlns:a16="http://schemas.microsoft.com/office/drawing/2014/main" id="{E5A64CB0-1E52-4C5A-ABE2-4A3D27709269}"/>
              </a:ext>
            </a:extLst>
          </p:cNvPr>
          <p:cNvSpPr>
            <a:spLocks noGrp="1"/>
          </p:cNvSpPr>
          <p:nvPr>
            <p:ph type="body" sz="quarter" idx="11" hasCustomPrompt="1"/>
          </p:nvPr>
        </p:nvSpPr>
        <p:spPr>
          <a:xfrm>
            <a:off x="11313901" y="6320917"/>
            <a:ext cx="338400" cy="356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sz="100"/>
            </a:lvl1pPr>
            <a:lvl2pPr marL="290250" indent="0">
              <a:buNone/>
              <a:defRPr/>
            </a:lvl2pPr>
            <a:lvl3pPr marL="587775" indent="0">
              <a:buNone/>
              <a:defRPr/>
            </a:lvl3pPr>
            <a:lvl4pPr marL="864000" indent="0">
              <a:buFont typeface="Arial" panose="020B0604020202020204" pitchFamily="34" charset="0"/>
              <a:buNone/>
              <a:defRPr/>
            </a:lvl4pPr>
            <a:lvl5pPr marL="864000" indent="0">
              <a:buFont typeface="Arial" panose="020B0604020202020204" pitchFamily="34" charset="0"/>
              <a:buNone/>
              <a:defRPr/>
            </a:lvl5pPr>
          </a:lstStyle>
          <a:p>
            <a:pPr lvl="0"/>
            <a:r>
              <a:rPr lang="sv-SE" dirty="0"/>
              <a:t> </a:t>
            </a:r>
            <a:endParaRPr lang="en-GB" dirty="0"/>
          </a:p>
        </p:txBody>
      </p:sp>
      <p:sp>
        <p:nvSpPr>
          <p:cNvPr id="17" name="Title 1"/>
          <p:cNvSpPr>
            <a:spLocks noGrp="1"/>
          </p:cNvSpPr>
          <p:nvPr>
            <p:ph type="ctrTitle" hasCustomPrompt="1"/>
          </p:nvPr>
        </p:nvSpPr>
        <p:spPr>
          <a:xfrm>
            <a:off x="538163" y="538164"/>
            <a:ext cx="11024184" cy="2698331"/>
          </a:xfrm>
        </p:spPr>
        <p:txBody>
          <a:bodyPr tIns="36000" rIns="180000" anchor="t"/>
          <a:lstStyle>
            <a:lvl1pPr algn="l">
              <a:lnSpc>
                <a:spcPct val="80000"/>
              </a:lnSpc>
              <a:defRPr sz="6000">
                <a:solidFill>
                  <a:schemeClr val="bg1"/>
                </a:solidFill>
              </a:defRPr>
            </a:lvl1pPr>
          </a:lstStyle>
          <a:p>
            <a:r>
              <a:rPr lang="en-US" dirty="0"/>
              <a:t>CLICK TO Add title</a:t>
            </a:r>
            <a:endParaRPr lang="en-GB" dirty="0"/>
          </a:p>
        </p:txBody>
      </p:sp>
      <p:sp>
        <p:nvSpPr>
          <p:cNvPr id="6" name="Platshållare för datum 5">
            <a:extLst>
              <a:ext uri="{FF2B5EF4-FFF2-40B4-BE49-F238E27FC236}">
                <a16:creationId xmlns:a16="http://schemas.microsoft.com/office/drawing/2014/main" id="{15EE1C06-674C-4061-A87D-8074B3840E67}"/>
              </a:ext>
            </a:extLst>
          </p:cNvPr>
          <p:cNvSpPr>
            <a:spLocks noGrp="1"/>
          </p:cNvSpPr>
          <p:nvPr>
            <p:ph type="dt" sz="half" idx="12"/>
          </p:nvPr>
        </p:nvSpPr>
        <p:spPr/>
        <p:txBody>
          <a:bodyPr/>
          <a:lstStyle>
            <a:lvl1pPr>
              <a:defRPr>
                <a:solidFill>
                  <a:schemeClr val="bg1"/>
                </a:solidFill>
              </a:defRPr>
            </a:lvl1pPr>
          </a:lstStyle>
          <a:p>
            <a:fld id="{15C4396A-AD6E-465E-AF15-54716AE354B9}" type="datetime1">
              <a:rPr lang="sv-SE" smtClean="0"/>
              <a:t>2022-04-04</a:t>
            </a:fld>
            <a:endParaRPr lang="sv-SE" dirty="0"/>
          </a:p>
        </p:txBody>
      </p:sp>
      <p:sp>
        <p:nvSpPr>
          <p:cNvPr id="7" name="Platshållare för sidfot 6">
            <a:extLst>
              <a:ext uri="{FF2B5EF4-FFF2-40B4-BE49-F238E27FC236}">
                <a16:creationId xmlns:a16="http://schemas.microsoft.com/office/drawing/2014/main" id="{CAF23480-0340-4A7B-B8B1-555E7ACB0BB8}"/>
              </a:ext>
            </a:extLst>
          </p:cNvPr>
          <p:cNvSpPr>
            <a:spLocks noGrp="1"/>
          </p:cNvSpPr>
          <p:nvPr>
            <p:ph type="ftr" sz="quarter" idx="13"/>
          </p:nvPr>
        </p:nvSpPr>
        <p:spPr/>
        <p:txBody>
          <a:bodyPr/>
          <a:lstStyle>
            <a:lvl1pPr>
              <a:defRPr>
                <a:solidFill>
                  <a:schemeClr val="bg1"/>
                </a:solidFill>
              </a:defRPr>
            </a:lvl1pPr>
          </a:lstStyle>
          <a:p>
            <a:r>
              <a:rPr lang="sv-SE"/>
              <a:t>Public</a:t>
            </a:r>
            <a:endParaRPr lang="sv-SE" dirty="0"/>
          </a:p>
        </p:txBody>
      </p:sp>
      <p:sp>
        <p:nvSpPr>
          <p:cNvPr id="8" name="Platshållare för bildnummer 7">
            <a:extLst>
              <a:ext uri="{FF2B5EF4-FFF2-40B4-BE49-F238E27FC236}">
                <a16:creationId xmlns:a16="http://schemas.microsoft.com/office/drawing/2014/main" id="{D16D4F96-0736-48A9-8E9A-B49D20D421A9}"/>
              </a:ext>
            </a:extLst>
          </p:cNvPr>
          <p:cNvSpPr>
            <a:spLocks noGrp="1"/>
          </p:cNvSpPr>
          <p:nvPr>
            <p:ph type="sldNum" sz="quarter" idx="14"/>
          </p:nvPr>
        </p:nvSpPr>
        <p:spPr/>
        <p:txBody>
          <a:bodyPr/>
          <a:lstStyle>
            <a:lvl1pPr>
              <a:defRPr>
                <a:solidFill>
                  <a:schemeClr val="bg1"/>
                </a:solidFill>
              </a:defRPr>
            </a:lvl1pPr>
          </a:lstStyle>
          <a:p>
            <a:fld id="{A92D7E8A-A0E3-4239-9A38-4F8DCAE2A924}" type="slidenum">
              <a:rPr lang="sv-SE" smtClean="0"/>
              <a:pPr/>
              <a:t>‹#›</a:t>
            </a:fld>
            <a:endParaRPr lang="sv-SE" dirty="0"/>
          </a:p>
        </p:txBody>
      </p:sp>
    </p:spTree>
    <p:extLst>
      <p:ext uri="{BB962C8B-B14F-4D97-AF65-F5344CB8AC3E}">
        <p14:creationId xmlns:p14="http://schemas.microsoft.com/office/powerpoint/2010/main" val="2327273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GB" dirty="0"/>
          </a:p>
        </p:txBody>
      </p:sp>
      <p:sp>
        <p:nvSpPr>
          <p:cNvPr id="4" name="Date Placeholder 3"/>
          <p:cNvSpPr>
            <a:spLocks noGrp="1"/>
          </p:cNvSpPr>
          <p:nvPr>
            <p:ph type="dt" sz="half" idx="10"/>
          </p:nvPr>
        </p:nvSpPr>
        <p:spPr/>
        <p:txBody>
          <a:bodyPr/>
          <a:lstStyle/>
          <a:p>
            <a:fld id="{DC6E91E6-39CE-406B-BA65-F17F5F447F3B}" type="datetime1">
              <a:rPr lang="sv-SE" smtClean="0"/>
              <a:t>2022-04-04</a:t>
            </a:fld>
            <a:endParaRPr lang="en-GB"/>
          </a:p>
        </p:txBody>
      </p:sp>
      <p:sp>
        <p:nvSpPr>
          <p:cNvPr id="5" name="Footer Placeholder 4"/>
          <p:cNvSpPr>
            <a:spLocks noGrp="1"/>
          </p:cNvSpPr>
          <p:nvPr>
            <p:ph type="ftr" sz="quarter" idx="11"/>
          </p:nvPr>
        </p:nvSpPr>
        <p:spPr/>
        <p:txBody>
          <a:bodyPr/>
          <a:lstStyle/>
          <a:p>
            <a:r>
              <a:rPr lang="en-GB"/>
              <a:t>Public</a:t>
            </a:r>
          </a:p>
        </p:txBody>
      </p:sp>
      <p:sp>
        <p:nvSpPr>
          <p:cNvPr id="6" name="Slide Number Placeholder 5"/>
          <p:cNvSpPr>
            <a:spLocks noGrp="1"/>
          </p:cNvSpPr>
          <p:nvPr>
            <p:ph type="sldNum" sz="quarter" idx="12"/>
          </p:nvPr>
        </p:nvSpPr>
        <p:spPr/>
        <p:txBody>
          <a:bodyPr/>
          <a:lstStyle/>
          <a:p>
            <a:fld id="{A92D7E8A-A0E3-4239-9A38-4F8DCAE2A924}" type="slidenum">
              <a:rPr lang="en-GB" smtClean="0"/>
              <a:t>‹#›</a:t>
            </a:fld>
            <a:endParaRPr lang="en-GB"/>
          </a:p>
        </p:txBody>
      </p:sp>
      <p:sp>
        <p:nvSpPr>
          <p:cNvPr id="11" name="Content Placeholder 10"/>
          <p:cNvSpPr>
            <a:spLocks noGrp="1"/>
          </p:cNvSpPr>
          <p:nvPr>
            <p:ph sz="quarter" idx="13" hasCustomPrompt="1"/>
          </p:nvPr>
        </p:nvSpPr>
        <p:spPr>
          <a:xfrm>
            <a:off x="539999" y="1793875"/>
            <a:ext cx="11112251" cy="4167188"/>
          </a:xfrm>
        </p:spPr>
        <p:txBody>
          <a:bodyPr/>
          <a:lstStyle>
            <a:lvl1pPr>
              <a:tabLst>
                <a:tab pos="896938" algn="l"/>
              </a:tabLst>
              <a:defRPr/>
            </a:lvl1pPr>
            <a:lvl2pPr marL="576000" indent="-284400">
              <a:tabLst>
                <a:tab pos="896938" algn="l"/>
              </a:tabLst>
              <a:defRPr/>
            </a:lvl2pPr>
            <a:lvl3pPr marL="864000" indent="-277200">
              <a:tabLst>
                <a:tab pos="896938" algn="l"/>
              </a:tabLst>
              <a:defRPr/>
            </a:lvl3pPr>
            <a:lvl4pPr marL="864000" indent="-1588">
              <a:tabLst>
                <a:tab pos="896938" algn="l"/>
              </a:tabLst>
              <a:defRPr/>
            </a:lvl4pPr>
            <a:lvl5pPr marL="864000" indent="-1588">
              <a:tabLst>
                <a:tab pos="896938" algn="l"/>
              </a:tabLst>
              <a:defRPr/>
            </a:lvl5pPr>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1277867901"/>
      </p:ext>
    </p:extLst>
  </p:cSld>
  <p:clrMapOvr>
    <a:masterClrMapping/>
  </p:clrMapOvr>
  <p:transition>
    <p:fade/>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GB" dirty="0"/>
          </a:p>
        </p:txBody>
      </p:sp>
      <p:sp>
        <p:nvSpPr>
          <p:cNvPr id="5" name="Date Placeholder 4"/>
          <p:cNvSpPr>
            <a:spLocks noGrp="1"/>
          </p:cNvSpPr>
          <p:nvPr>
            <p:ph type="dt" sz="half" idx="10"/>
          </p:nvPr>
        </p:nvSpPr>
        <p:spPr/>
        <p:txBody>
          <a:bodyPr/>
          <a:lstStyle/>
          <a:p>
            <a:fld id="{6DD7171D-95C1-47A6-B0C6-7252D0F9189C}" type="datetime1">
              <a:rPr lang="sv-SE" smtClean="0"/>
              <a:t>2022-04-04</a:t>
            </a:fld>
            <a:endParaRPr lang="en-GB"/>
          </a:p>
        </p:txBody>
      </p:sp>
      <p:sp>
        <p:nvSpPr>
          <p:cNvPr id="6" name="Footer Placeholder 5"/>
          <p:cNvSpPr>
            <a:spLocks noGrp="1"/>
          </p:cNvSpPr>
          <p:nvPr>
            <p:ph type="ftr" sz="quarter" idx="11"/>
          </p:nvPr>
        </p:nvSpPr>
        <p:spPr/>
        <p:txBody>
          <a:bodyPr/>
          <a:lstStyle/>
          <a:p>
            <a:r>
              <a:rPr lang="en-GB"/>
              <a:t>Public</a:t>
            </a:r>
          </a:p>
        </p:txBody>
      </p:sp>
      <p:sp>
        <p:nvSpPr>
          <p:cNvPr id="7" name="Slide Number Placeholder 6"/>
          <p:cNvSpPr>
            <a:spLocks noGrp="1"/>
          </p:cNvSpPr>
          <p:nvPr>
            <p:ph type="sldNum" sz="quarter" idx="12"/>
          </p:nvPr>
        </p:nvSpPr>
        <p:spPr/>
        <p:txBody>
          <a:bodyPr/>
          <a:lstStyle/>
          <a:p>
            <a:fld id="{A92D7E8A-A0E3-4239-9A38-4F8DCAE2A924}" type="slidenum">
              <a:rPr lang="en-GB" smtClean="0"/>
              <a:t>‹#›</a:t>
            </a:fld>
            <a:endParaRPr lang="en-GB"/>
          </a:p>
        </p:txBody>
      </p:sp>
      <p:sp>
        <p:nvSpPr>
          <p:cNvPr id="4" name="Content Placeholder 3"/>
          <p:cNvSpPr>
            <a:spLocks noGrp="1"/>
          </p:cNvSpPr>
          <p:nvPr>
            <p:ph sz="quarter" idx="13"/>
          </p:nvPr>
        </p:nvSpPr>
        <p:spPr>
          <a:xfrm>
            <a:off x="538164" y="1793876"/>
            <a:ext cx="5467350"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Content Placeholder 3"/>
          <p:cNvSpPr>
            <a:spLocks noGrp="1"/>
          </p:cNvSpPr>
          <p:nvPr>
            <p:ph sz="quarter" idx="14"/>
          </p:nvPr>
        </p:nvSpPr>
        <p:spPr>
          <a:xfrm>
            <a:off x="6184900" y="1793876"/>
            <a:ext cx="5467350"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495493885"/>
      </p:ext>
    </p:extLst>
  </p:cSld>
  <p:clrMapOvr>
    <a:masterClrMapping/>
  </p:clrMapOvr>
  <p:transition>
    <p:fade/>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GB" dirty="0"/>
          </a:p>
        </p:txBody>
      </p:sp>
      <p:sp>
        <p:nvSpPr>
          <p:cNvPr id="5" name="Date Placeholder 4"/>
          <p:cNvSpPr>
            <a:spLocks noGrp="1"/>
          </p:cNvSpPr>
          <p:nvPr>
            <p:ph type="dt" sz="half" idx="10"/>
          </p:nvPr>
        </p:nvSpPr>
        <p:spPr/>
        <p:txBody>
          <a:bodyPr/>
          <a:lstStyle/>
          <a:p>
            <a:fld id="{724417E3-11FF-4C56-A6BA-5E836F26207F}" type="datetime1">
              <a:rPr lang="sv-SE" smtClean="0"/>
              <a:t>2022-04-04</a:t>
            </a:fld>
            <a:endParaRPr lang="en-GB"/>
          </a:p>
        </p:txBody>
      </p:sp>
      <p:sp>
        <p:nvSpPr>
          <p:cNvPr id="6" name="Footer Placeholder 5"/>
          <p:cNvSpPr>
            <a:spLocks noGrp="1"/>
          </p:cNvSpPr>
          <p:nvPr>
            <p:ph type="ftr" sz="quarter" idx="11"/>
          </p:nvPr>
        </p:nvSpPr>
        <p:spPr/>
        <p:txBody>
          <a:bodyPr/>
          <a:lstStyle/>
          <a:p>
            <a:r>
              <a:rPr lang="en-GB"/>
              <a:t>Public</a:t>
            </a:r>
          </a:p>
        </p:txBody>
      </p:sp>
      <p:sp>
        <p:nvSpPr>
          <p:cNvPr id="7" name="Slide Number Placeholder 6"/>
          <p:cNvSpPr>
            <a:spLocks noGrp="1"/>
          </p:cNvSpPr>
          <p:nvPr>
            <p:ph type="sldNum" sz="quarter" idx="12"/>
          </p:nvPr>
        </p:nvSpPr>
        <p:spPr/>
        <p:txBody>
          <a:bodyPr/>
          <a:lstStyle/>
          <a:p>
            <a:fld id="{A92D7E8A-A0E3-4239-9A38-4F8DCAE2A924}" type="slidenum">
              <a:rPr lang="en-GB" smtClean="0"/>
              <a:t>‹#›</a:t>
            </a:fld>
            <a:endParaRPr lang="en-GB"/>
          </a:p>
        </p:txBody>
      </p:sp>
      <p:sp>
        <p:nvSpPr>
          <p:cNvPr id="17" name="Content Placeholder 16"/>
          <p:cNvSpPr>
            <a:spLocks noGrp="1"/>
          </p:cNvSpPr>
          <p:nvPr>
            <p:ph sz="quarter" idx="13"/>
          </p:nvPr>
        </p:nvSpPr>
        <p:spPr>
          <a:xfrm>
            <a:off x="541602" y="1793876"/>
            <a:ext cx="3583549" cy="4167188"/>
          </a:xfrm>
        </p:spPr>
        <p:txBody>
          <a:bodyPr/>
          <a:lstStyle>
            <a:lvl1pPr>
              <a:spcBef>
                <a:spcPts val="600"/>
              </a:spcBef>
              <a:defRPr sz="1600"/>
            </a:lvl1pPr>
            <a:lvl2pPr>
              <a:spcBef>
                <a:spcPts val="200"/>
              </a:spcBef>
              <a:defRPr sz="1200"/>
            </a:lvl2pPr>
            <a:lvl3pPr>
              <a:spcBef>
                <a:spcPts val="200"/>
              </a:spcBef>
              <a:defRPr sz="1200"/>
            </a:lvl3pPr>
            <a:lvl4pPr>
              <a:spcBef>
                <a:spcPts val="200"/>
              </a:spcBef>
              <a:defRPr sz="1200"/>
            </a:lvl4pPr>
            <a:lvl5pPr>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9" name="Content Placeholder 18"/>
          <p:cNvSpPr>
            <a:spLocks noGrp="1"/>
          </p:cNvSpPr>
          <p:nvPr>
            <p:ph sz="quarter" idx="14"/>
          </p:nvPr>
        </p:nvSpPr>
        <p:spPr>
          <a:xfrm>
            <a:off x="4305151" y="1793876"/>
            <a:ext cx="3583137" cy="4167187"/>
          </a:xfrm>
        </p:spPr>
        <p:txBody>
          <a:bodyPr/>
          <a:lstStyle>
            <a:lvl1pPr>
              <a:spcBef>
                <a:spcPts val="600"/>
              </a:spcBef>
              <a:defRPr sz="1600"/>
            </a:lvl1pPr>
            <a:lvl2pPr>
              <a:spcBef>
                <a:spcPts val="200"/>
              </a:spcBef>
              <a:defRPr sz="1200"/>
            </a:lvl2pPr>
            <a:lvl3pPr>
              <a:spcBef>
                <a:spcPts val="200"/>
              </a:spcBef>
              <a:defRPr sz="1200"/>
            </a:lvl3pPr>
            <a:lvl4pPr>
              <a:spcBef>
                <a:spcPts val="200"/>
              </a:spcBef>
              <a:defRPr sz="1200"/>
            </a:lvl4pPr>
            <a:lvl5pPr>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21" name="Content Placeholder 20"/>
          <p:cNvSpPr>
            <a:spLocks noGrp="1"/>
          </p:cNvSpPr>
          <p:nvPr>
            <p:ph sz="quarter" idx="15"/>
          </p:nvPr>
        </p:nvSpPr>
        <p:spPr>
          <a:xfrm>
            <a:off x="8068700" y="1793876"/>
            <a:ext cx="3583550" cy="4167188"/>
          </a:xfrm>
        </p:spPr>
        <p:txBody>
          <a:bodyPr/>
          <a:lstStyle>
            <a:lvl1pPr>
              <a:spcBef>
                <a:spcPts val="600"/>
              </a:spcBef>
              <a:defRPr sz="1600"/>
            </a:lvl1pPr>
            <a:lvl2pPr>
              <a:spcBef>
                <a:spcPts val="200"/>
              </a:spcBef>
              <a:defRPr sz="1200"/>
            </a:lvl2pPr>
            <a:lvl3pPr>
              <a:spcBef>
                <a:spcPts val="200"/>
              </a:spcBef>
              <a:defRPr sz="1200"/>
            </a:lvl3pPr>
            <a:lvl4pPr>
              <a:spcBef>
                <a:spcPts val="200"/>
              </a:spcBef>
              <a:defRPr sz="1200"/>
            </a:lvl4pPr>
            <a:lvl5pPr>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290772360"/>
      </p:ext>
    </p:extLst>
  </p:cSld>
  <p:clrMapOvr>
    <a:masterClrMapping/>
  </p:clrMapOvr>
  <p:transition>
    <p:fade/>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t>
            </a:r>
            <a:r>
              <a:rPr lang="en-US" dirty="0" err="1"/>
              <a:t>TO</a:t>
            </a:r>
            <a:r>
              <a:rPr lang="en-US" dirty="0"/>
              <a:t> Add title</a:t>
            </a:r>
            <a:endParaRPr lang="en-GB" dirty="0"/>
          </a:p>
        </p:txBody>
      </p:sp>
      <p:sp>
        <p:nvSpPr>
          <p:cNvPr id="5" name="Date Placeholder 4"/>
          <p:cNvSpPr>
            <a:spLocks noGrp="1"/>
          </p:cNvSpPr>
          <p:nvPr>
            <p:ph type="dt" sz="half" idx="10"/>
          </p:nvPr>
        </p:nvSpPr>
        <p:spPr/>
        <p:txBody>
          <a:bodyPr/>
          <a:lstStyle/>
          <a:p>
            <a:fld id="{A4B1B56B-354E-43D3-BD0A-79DB9C220393}" type="datetime1">
              <a:rPr lang="sv-SE" smtClean="0"/>
              <a:t>2022-04-04</a:t>
            </a:fld>
            <a:endParaRPr lang="en-GB"/>
          </a:p>
        </p:txBody>
      </p:sp>
      <p:sp>
        <p:nvSpPr>
          <p:cNvPr id="6" name="Footer Placeholder 5"/>
          <p:cNvSpPr>
            <a:spLocks noGrp="1"/>
          </p:cNvSpPr>
          <p:nvPr>
            <p:ph type="ftr" sz="quarter" idx="11"/>
          </p:nvPr>
        </p:nvSpPr>
        <p:spPr/>
        <p:txBody>
          <a:bodyPr/>
          <a:lstStyle/>
          <a:p>
            <a:r>
              <a:rPr lang="en-GB"/>
              <a:t>Public</a:t>
            </a:r>
          </a:p>
        </p:txBody>
      </p:sp>
      <p:sp>
        <p:nvSpPr>
          <p:cNvPr id="7" name="Slide Number Placeholder 6"/>
          <p:cNvSpPr>
            <a:spLocks noGrp="1"/>
          </p:cNvSpPr>
          <p:nvPr>
            <p:ph type="sldNum" sz="quarter" idx="12"/>
          </p:nvPr>
        </p:nvSpPr>
        <p:spPr/>
        <p:txBody>
          <a:bodyPr/>
          <a:lstStyle/>
          <a:p>
            <a:fld id="{A92D7E8A-A0E3-4239-9A38-4F8DCAE2A924}" type="slidenum">
              <a:rPr lang="en-GB" smtClean="0"/>
              <a:t>‹#›</a:t>
            </a:fld>
            <a:endParaRPr lang="en-GB"/>
          </a:p>
        </p:txBody>
      </p:sp>
      <p:sp>
        <p:nvSpPr>
          <p:cNvPr id="4" name="Content Placeholder 3"/>
          <p:cNvSpPr>
            <a:spLocks noGrp="1"/>
          </p:cNvSpPr>
          <p:nvPr>
            <p:ph sz="quarter" idx="13"/>
          </p:nvPr>
        </p:nvSpPr>
        <p:spPr>
          <a:xfrm>
            <a:off x="540000" y="1793875"/>
            <a:ext cx="2644526" cy="4167188"/>
          </a:xfrm>
        </p:spPr>
        <p:txBody>
          <a:bodyPr/>
          <a:lstStyle>
            <a:lvl1pPr>
              <a:spcBef>
                <a:spcPts val="600"/>
              </a:spcBef>
              <a:defRPr sz="1600"/>
            </a:lvl1pPr>
            <a:lvl2pPr>
              <a:spcBef>
                <a:spcPts val="200"/>
              </a:spcBef>
              <a:defRPr sz="1200"/>
            </a:lvl2pPr>
            <a:lvl3pPr>
              <a:spcBef>
                <a:spcPts val="200"/>
              </a:spcBef>
              <a:defRPr sz="1200"/>
            </a:lvl3pPr>
            <a:lvl4pPr>
              <a:spcBef>
                <a:spcPts val="200"/>
              </a:spcBef>
              <a:defRPr sz="1200"/>
            </a:lvl4pPr>
            <a:lvl5pPr>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3" name="Content Placeholder 12"/>
          <p:cNvSpPr>
            <a:spLocks noGrp="1"/>
          </p:cNvSpPr>
          <p:nvPr>
            <p:ph sz="quarter" idx="14"/>
          </p:nvPr>
        </p:nvSpPr>
        <p:spPr>
          <a:xfrm>
            <a:off x="3368202" y="1793875"/>
            <a:ext cx="2643188" cy="4167188"/>
          </a:xfrm>
        </p:spPr>
        <p:txBody>
          <a:bodyPr/>
          <a:lstStyle>
            <a:lvl1pPr>
              <a:spcBef>
                <a:spcPts val="600"/>
              </a:spcBef>
              <a:defRPr sz="1600"/>
            </a:lvl1pPr>
            <a:lvl2pPr>
              <a:spcBef>
                <a:spcPts val="200"/>
              </a:spcBef>
              <a:defRPr sz="1200"/>
            </a:lvl2pPr>
            <a:lvl3pPr>
              <a:spcBef>
                <a:spcPts val="200"/>
              </a:spcBef>
              <a:defRPr sz="1200"/>
            </a:lvl3pPr>
            <a:lvl4pPr>
              <a:spcBef>
                <a:spcPts val="200"/>
              </a:spcBef>
              <a:defRPr sz="1200"/>
            </a:lvl4pPr>
            <a:lvl5pPr>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5" name="Content Placeholder 14"/>
          <p:cNvSpPr>
            <a:spLocks noGrp="1"/>
          </p:cNvSpPr>
          <p:nvPr>
            <p:ph sz="quarter" idx="15"/>
          </p:nvPr>
        </p:nvSpPr>
        <p:spPr>
          <a:xfrm>
            <a:off x="6175849" y="1793876"/>
            <a:ext cx="2646363" cy="4167188"/>
          </a:xfrm>
        </p:spPr>
        <p:txBody>
          <a:bodyPr/>
          <a:lstStyle>
            <a:lvl1pPr>
              <a:spcBef>
                <a:spcPts val="600"/>
              </a:spcBef>
              <a:defRPr sz="1600"/>
            </a:lvl1pPr>
            <a:lvl2pPr>
              <a:spcBef>
                <a:spcPts val="200"/>
              </a:spcBef>
              <a:defRPr sz="1200"/>
            </a:lvl2pPr>
            <a:lvl3pPr>
              <a:spcBef>
                <a:spcPts val="200"/>
              </a:spcBef>
              <a:defRPr sz="1200"/>
            </a:lvl3pPr>
            <a:lvl4pPr>
              <a:spcBef>
                <a:spcPts val="200"/>
              </a:spcBef>
              <a:defRPr sz="1200"/>
            </a:lvl4pPr>
            <a:lvl5pPr>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Content Placeholder 16"/>
          <p:cNvSpPr>
            <a:spLocks noGrp="1"/>
          </p:cNvSpPr>
          <p:nvPr>
            <p:ph sz="quarter" idx="16"/>
          </p:nvPr>
        </p:nvSpPr>
        <p:spPr>
          <a:xfrm>
            <a:off x="9005888" y="1793876"/>
            <a:ext cx="2646362" cy="4167187"/>
          </a:xfrm>
        </p:spPr>
        <p:txBody>
          <a:bodyPr/>
          <a:lstStyle>
            <a:lvl1pPr>
              <a:spcBef>
                <a:spcPts val="600"/>
              </a:spcBef>
              <a:defRPr sz="1600"/>
            </a:lvl1pPr>
            <a:lvl2pPr>
              <a:spcBef>
                <a:spcPts val="200"/>
              </a:spcBef>
              <a:defRPr sz="1200"/>
            </a:lvl2pPr>
            <a:lvl3pPr>
              <a:spcBef>
                <a:spcPts val="200"/>
              </a:spcBef>
              <a:defRPr sz="1200"/>
            </a:lvl3pPr>
            <a:lvl4pPr>
              <a:spcBef>
                <a:spcPts val="200"/>
              </a:spcBef>
              <a:defRPr sz="1200"/>
            </a:lvl4pPr>
            <a:lvl5pPr>
              <a:spcBef>
                <a:spcPts val="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112637795"/>
      </p:ext>
    </p:extLst>
  </p:cSld>
  <p:clrMapOvr>
    <a:masterClrMapping/>
  </p:clrMapOvr>
  <p:transition>
    <p:fade/>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Content with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81D8D4-8910-488B-B733-53E7D3B89859}" type="datetime1">
              <a:rPr lang="sv-SE" smtClean="0"/>
              <a:t>2022-04-04</a:t>
            </a:fld>
            <a:endParaRPr lang="en-GB"/>
          </a:p>
        </p:txBody>
      </p:sp>
      <p:sp>
        <p:nvSpPr>
          <p:cNvPr id="6" name="Footer Placeholder 5"/>
          <p:cNvSpPr>
            <a:spLocks noGrp="1"/>
          </p:cNvSpPr>
          <p:nvPr>
            <p:ph type="ftr" sz="quarter" idx="11"/>
          </p:nvPr>
        </p:nvSpPr>
        <p:spPr>
          <a:xfrm>
            <a:off x="2040617" y="6421919"/>
            <a:ext cx="3964896" cy="153888"/>
          </a:xfrm>
        </p:spPr>
        <p:txBody>
          <a:bodyPr/>
          <a:lstStyle/>
          <a:p>
            <a:r>
              <a:rPr lang="en-GB"/>
              <a:t>Public</a:t>
            </a:r>
          </a:p>
        </p:txBody>
      </p:sp>
      <p:sp>
        <p:nvSpPr>
          <p:cNvPr id="7" name="Slide Number Placeholder 6"/>
          <p:cNvSpPr>
            <a:spLocks noGrp="1"/>
          </p:cNvSpPr>
          <p:nvPr>
            <p:ph type="sldNum" sz="quarter" idx="12"/>
          </p:nvPr>
        </p:nvSpPr>
        <p:spPr/>
        <p:txBody>
          <a:bodyPr/>
          <a:lstStyle/>
          <a:p>
            <a:fld id="{A92D7E8A-A0E3-4239-9A38-4F8DCAE2A924}" type="slidenum">
              <a:rPr lang="en-GB" smtClean="0"/>
              <a:t>‹#›</a:t>
            </a:fld>
            <a:endParaRPr lang="en-GB"/>
          </a:p>
        </p:txBody>
      </p:sp>
      <p:sp>
        <p:nvSpPr>
          <p:cNvPr id="11" name="Picture Placeholder 10"/>
          <p:cNvSpPr>
            <a:spLocks noGrp="1"/>
          </p:cNvSpPr>
          <p:nvPr>
            <p:ph type="pic" sz="quarter" idx="13"/>
          </p:nvPr>
        </p:nvSpPr>
        <p:spPr>
          <a:xfrm>
            <a:off x="6184900" y="0"/>
            <a:ext cx="6007100" cy="6858000"/>
          </a:xfrm>
        </p:spPr>
        <p:txBody>
          <a:bodyPr/>
          <a:lstStyle/>
          <a:p>
            <a:r>
              <a:rPr lang="en-US"/>
              <a:t>Click icon to add picture</a:t>
            </a:r>
            <a:endParaRPr lang="en-GB" dirty="0"/>
          </a:p>
        </p:txBody>
      </p:sp>
      <p:sp>
        <p:nvSpPr>
          <p:cNvPr id="4" name="Content Placeholder 3"/>
          <p:cNvSpPr>
            <a:spLocks noGrp="1"/>
          </p:cNvSpPr>
          <p:nvPr>
            <p:ph sz="quarter" idx="14"/>
          </p:nvPr>
        </p:nvSpPr>
        <p:spPr>
          <a:xfrm>
            <a:off x="540000" y="1793876"/>
            <a:ext cx="5465514"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Title 8"/>
          <p:cNvSpPr>
            <a:spLocks noGrp="1"/>
          </p:cNvSpPr>
          <p:nvPr>
            <p:ph type="title" hasCustomPrompt="1"/>
          </p:nvPr>
        </p:nvSpPr>
        <p:spPr>
          <a:xfrm>
            <a:off x="540000" y="538163"/>
            <a:ext cx="5465514" cy="1079500"/>
          </a:xfrm>
        </p:spPr>
        <p:txBody>
          <a:bodyPr/>
          <a:lstStyle/>
          <a:p>
            <a:r>
              <a:rPr lang="en-US" dirty="0"/>
              <a:t>CLICK TO Add title</a:t>
            </a:r>
            <a:endParaRPr lang="sv-SE" dirty="0"/>
          </a:p>
        </p:txBody>
      </p:sp>
    </p:spTree>
    <p:extLst>
      <p:ext uri="{BB962C8B-B14F-4D97-AF65-F5344CB8AC3E}">
        <p14:creationId xmlns:p14="http://schemas.microsoft.com/office/powerpoint/2010/main" val="1468090069"/>
      </p:ext>
    </p:extLst>
  </p:cSld>
  <p:clrMapOvr>
    <a:masterClrMapping/>
  </p:clrMapOvr>
  <p:transition>
    <p:fade/>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Content with Pebble formed 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78C894-3137-4DAE-BA29-86EFD2F6C473}" type="datetime1">
              <a:rPr lang="sv-SE" smtClean="0"/>
              <a:t>2022-04-04</a:t>
            </a:fld>
            <a:endParaRPr lang="en-GB"/>
          </a:p>
        </p:txBody>
      </p:sp>
      <p:sp>
        <p:nvSpPr>
          <p:cNvPr id="6" name="Footer Placeholder 5"/>
          <p:cNvSpPr>
            <a:spLocks noGrp="1"/>
          </p:cNvSpPr>
          <p:nvPr>
            <p:ph type="ftr" sz="quarter" idx="11"/>
          </p:nvPr>
        </p:nvSpPr>
        <p:spPr>
          <a:xfrm>
            <a:off x="2040617" y="6421919"/>
            <a:ext cx="3964896" cy="153888"/>
          </a:xfrm>
        </p:spPr>
        <p:txBody>
          <a:bodyPr/>
          <a:lstStyle/>
          <a:p>
            <a:r>
              <a:rPr lang="en-GB"/>
              <a:t>Public</a:t>
            </a:r>
          </a:p>
        </p:txBody>
      </p:sp>
      <p:sp>
        <p:nvSpPr>
          <p:cNvPr id="7" name="Slide Number Placeholder 6"/>
          <p:cNvSpPr>
            <a:spLocks noGrp="1"/>
          </p:cNvSpPr>
          <p:nvPr>
            <p:ph type="sldNum" sz="quarter" idx="12"/>
          </p:nvPr>
        </p:nvSpPr>
        <p:spPr/>
        <p:txBody>
          <a:bodyPr/>
          <a:lstStyle/>
          <a:p>
            <a:fld id="{A92D7E8A-A0E3-4239-9A38-4F8DCAE2A924}" type="slidenum">
              <a:rPr lang="en-GB" smtClean="0"/>
              <a:t>‹#›</a:t>
            </a:fld>
            <a:endParaRPr lang="en-GB"/>
          </a:p>
        </p:txBody>
      </p:sp>
      <p:sp>
        <p:nvSpPr>
          <p:cNvPr id="11" name="Picture Placeholder 10"/>
          <p:cNvSpPr>
            <a:spLocks noGrp="1"/>
          </p:cNvSpPr>
          <p:nvPr>
            <p:ph type="pic" sz="quarter" idx="13" hasCustomPrompt="1"/>
          </p:nvPr>
        </p:nvSpPr>
        <p:spPr>
          <a:xfrm>
            <a:off x="6509685" y="750463"/>
            <a:ext cx="5171562" cy="5433768"/>
          </a:xfrm>
          <a:custGeom>
            <a:avLst/>
            <a:gdLst>
              <a:gd name="connsiteX0" fmla="*/ 0 w 6007100"/>
              <a:gd name="connsiteY0" fmla="*/ 6858000 h 6858000"/>
              <a:gd name="connsiteX1" fmla="*/ 3003550 w 6007100"/>
              <a:gd name="connsiteY1" fmla="*/ 0 h 6858000"/>
              <a:gd name="connsiteX2" fmla="*/ 6007100 w 6007100"/>
              <a:gd name="connsiteY2" fmla="*/ 6858000 h 6858000"/>
              <a:gd name="connsiteX3" fmla="*/ 0 w 6007100"/>
              <a:gd name="connsiteY3" fmla="*/ 6858000 h 6858000"/>
              <a:gd name="connsiteX0" fmla="*/ 0 w 5706310"/>
              <a:gd name="connsiteY0" fmla="*/ 3140243 h 6858000"/>
              <a:gd name="connsiteX1" fmla="*/ 2702760 w 5706310"/>
              <a:gd name="connsiteY1" fmla="*/ 0 h 6858000"/>
              <a:gd name="connsiteX2" fmla="*/ 5706310 w 5706310"/>
              <a:gd name="connsiteY2" fmla="*/ 6858000 h 6858000"/>
              <a:gd name="connsiteX3" fmla="*/ 0 w 5706310"/>
              <a:gd name="connsiteY3" fmla="*/ 3140243 h 6858000"/>
              <a:gd name="connsiteX0" fmla="*/ 0 w 2702760"/>
              <a:gd name="connsiteY0" fmla="*/ 3140243 h 6196264"/>
              <a:gd name="connsiteX1" fmla="*/ 2702760 w 2702760"/>
              <a:gd name="connsiteY1" fmla="*/ 0 h 6196264"/>
              <a:gd name="connsiteX2" fmla="*/ 2542005 w 2702760"/>
              <a:gd name="connsiteY2" fmla="*/ 6196264 h 6196264"/>
              <a:gd name="connsiteX3" fmla="*/ 0 w 2702760"/>
              <a:gd name="connsiteY3" fmla="*/ 3140243 h 6196264"/>
              <a:gd name="connsiteX0" fmla="*/ 0 w 4820318"/>
              <a:gd name="connsiteY0" fmla="*/ 1997243 h 5053264"/>
              <a:gd name="connsiteX1" fmla="*/ 4820318 w 4820318"/>
              <a:gd name="connsiteY1" fmla="*/ 0 h 5053264"/>
              <a:gd name="connsiteX2" fmla="*/ 2542005 w 4820318"/>
              <a:gd name="connsiteY2" fmla="*/ 5053264 h 5053264"/>
              <a:gd name="connsiteX3" fmla="*/ 0 w 4820318"/>
              <a:gd name="connsiteY3" fmla="*/ 1997243 h 5053264"/>
              <a:gd name="connsiteX0" fmla="*/ 0 w 4932784"/>
              <a:gd name="connsiteY0" fmla="*/ 1997243 h 5053264"/>
              <a:gd name="connsiteX1" fmla="*/ 4820318 w 4932784"/>
              <a:gd name="connsiteY1" fmla="*/ 0 h 5053264"/>
              <a:gd name="connsiteX2" fmla="*/ 2542005 w 4932784"/>
              <a:gd name="connsiteY2" fmla="*/ 5053264 h 5053264"/>
              <a:gd name="connsiteX3" fmla="*/ 0 w 4932784"/>
              <a:gd name="connsiteY3" fmla="*/ 1997243 h 5053264"/>
              <a:gd name="connsiteX0" fmla="*/ 0 w 4967362"/>
              <a:gd name="connsiteY0" fmla="*/ 1997243 h 5053264"/>
              <a:gd name="connsiteX1" fmla="*/ 4856412 w 4967362"/>
              <a:gd name="connsiteY1" fmla="*/ 0 h 5053264"/>
              <a:gd name="connsiteX2" fmla="*/ 2542005 w 4967362"/>
              <a:gd name="connsiteY2" fmla="*/ 5053264 h 5053264"/>
              <a:gd name="connsiteX3" fmla="*/ 0 w 4967362"/>
              <a:gd name="connsiteY3" fmla="*/ 1997243 h 5053264"/>
              <a:gd name="connsiteX0" fmla="*/ 0 w 4967362"/>
              <a:gd name="connsiteY0" fmla="*/ 2066896 h 5122917"/>
              <a:gd name="connsiteX1" fmla="*/ 4856412 w 4967362"/>
              <a:gd name="connsiteY1" fmla="*/ 69653 h 5122917"/>
              <a:gd name="connsiteX2" fmla="*/ 2542005 w 4967362"/>
              <a:gd name="connsiteY2" fmla="*/ 5122917 h 5122917"/>
              <a:gd name="connsiteX3" fmla="*/ 0 w 4967362"/>
              <a:gd name="connsiteY3" fmla="*/ 2066896 h 5122917"/>
              <a:gd name="connsiteX0" fmla="*/ 0 w 5040348"/>
              <a:gd name="connsiteY0" fmla="*/ 2066896 h 5122917"/>
              <a:gd name="connsiteX1" fmla="*/ 4856412 w 5040348"/>
              <a:gd name="connsiteY1" fmla="*/ 69653 h 5122917"/>
              <a:gd name="connsiteX2" fmla="*/ 2542005 w 5040348"/>
              <a:gd name="connsiteY2" fmla="*/ 5122917 h 5122917"/>
              <a:gd name="connsiteX3" fmla="*/ 0 w 5040348"/>
              <a:gd name="connsiteY3" fmla="*/ 2066896 h 5122917"/>
              <a:gd name="connsiteX0" fmla="*/ 0 w 5213468"/>
              <a:gd name="connsiteY0" fmla="*/ 2066896 h 5122917"/>
              <a:gd name="connsiteX1" fmla="*/ 4856412 w 5213468"/>
              <a:gd name="connsiteY1" fmla="*/ 69653 h 5122917"/>
              <a:gd name="connsiteX2" fmla="*/ 2542005 w 5213468"/>
              <a:gd name="connsiteY2" fmla="*/ 5122917 h 5122917"/>
              <a:gd name="connsiteX3" fmla="*/ 0 w 5213468"/>
              <a:gd name="connsiteY3" fmla="*/ 2066896 h 5122917"/>
              <a:gd name="connsiteX0" fmla="*/ 0 w 5229023"/>
              <a:gd name="connsiteY0" fmla="*/ 2066896 h 5122917"/>
              <a:gd name="connsiteX1" fmla="*/ 4856412 w 5229023"/>
              <a:gd name="connsiteY1" fmla="*/ 69653 h 5122917"/>
              <a:gd name="connsiteX2" fmla="*/ 2542005 w 5229023"/>
              <a:gd name="connsiteY2" fmla="*/ 5122917 h 5122917"/>
              <a:gd name="connsiteX3" fmla="*/ 0 w 5229023"/>
              <a:gd name="connsiteY3" fmla="*/ 2066896 h 5122917"/>
              <a:gd name="connsiteX0" fmla="*/ 0 w 5229023"/>
              <a:gd name="connsiteY0" fmla="*/ 2066896 h 5122917"/>
              <a:gd name="connsiteX1" fmla="*/ 4856412 w 5229023"/>
              <a:gd name="connsiteY1" fmla="*/ 69653 h 5122917"/>
              <a:gd name="connsiteX2" fmla="*/ 2542005 w 5229023"/>
              <a:gd name="connsiteY2" fmla="*/ 5122917 h 5122917"/>
              <a:gd name="connsiteX3" fmla="*/ 0 w 5229023"/>
              <a:gd name="connsiteY3" fmla="*/ 2066896 h 5122917"/>
              <a:gd name="connsiteX0" fmla="*/ 0 w 5229023"/>
              <a:gd name="connsiteY0" fmla="*/ 2066896 h 5122917"/>
              <a:gd name="connsiteX1" fmla="*/ 4856412 w 5229023"/>
              <a:gd name="connsiteY1" fmla="*/ 69653 h 5122917"/>
              <a:gd name="connsiteX2" fmla="*/ 2542005 w 5229023"/>
              <a:gd name="connsiteY2" fmla="*/ 5122917 h 5122917"/>
              <a:gd name="connsiteX3" fmla="*/ 0 w 5229023"/>
              <a:gd name="connsiteY3" fmla="*/ 2066896 h 5122917"/>
              <a:gd name="connsiteX0" fmla="*/ 0 w 5229023"/>
              <a:gd name="connsiteY0" fmla="*/ 2066896 h 5122917"/>
              <a:gd name="connsiteX1" fmla="*/ 4856412 w 5229023"/>
              <a:gd name="connsiteY1" fmla="*/ 69653 h 5122917"/>
              <a:gd name="connsiteX2" fmla="*/ 2542005 w 5229023"/>
              <a:gd name="connsiteY2" fmla="*/ 5122917 h 5122917"/>
              <a:gd name="connsiteX3" fmla="*/ 0 w 5229023"/>
              <a:gd name="connsiteY3" fmla="*/ 2066896 h 5122917"/>
              <a:gd name="connsiteX0" fmla="*/ 5 w 5229028"/>
              <a:gd name="connsiteY0" fmla="*/ 2109843 h 5165864"/>
              <a:gd name="connsiteX1" fmla="*/ 4856417 w 5229028"/>
              <a:gd name="connsiteY1" fmla="*/ 112600 h 5165864"/>
              <a:gd name="connsiteX2" fmla="*/ 2542010 w 5229028"/>
              <a:gd name="connsiteY2" fmla="*/ 5165864 h 5165864"/>
              <a:gd name="connsiteX3" fmla="*/ 5 w 5229028"/>
              <a:gd name="connsiteY3" fmla="*/ 2109843 h 5165864"/>
              <a:gd name="connsiteX0" fmla="*/ 6 w 5229029"/>
              <a:gd name="connsiteY0" fmla="*/ 2373889 h 5429910"/>
              <a:gd name="connsiteX1" fmla="*/ 4856418 w 5229029"/>
              <a:gd name="connsiteY1" fmla="*/ 376646 h 5429910"/>
              <a:gd name="connsiteX2" fmla="*/ 2542011 w 5229029"/>
              <a:gd name="connsiteY2" fmla="*/ 5429910 h 5429910"/>
              <a:gd name="connsiteX3" fmla="*/ 6 w 5229029"/>
              <a:gd name="connsiteY3" fmla="*/ 2373889 h 5429910"/>
              <a:gd name="connsiteX0" fmla="*/ 6 w 5229029"/>
              <a:gd name="connsiteY0" fmla="*/ 2370842 h 5426863"/>
              <a:gd name="connsiteX1" fmla="*/ 4856418 w 5229029"/>
              <a:gd name="connsiteY1" fmla="*/ 373599 h 5426863"/>
              <a:gd name="connsiteX2" fmla="*/ 2542011 w 5229029"/>
              <a:gd name="connsiteY2" fmla="*/ 5426863 h 5426863"/>
              <a:gd name="connsiteX3" fmla="*/ 6 w 5229029"/>
              <a:gd name="connsiteY3" fmla="*/ 2370842 h 5426863"/>
              <a:gd name="connsiteX0" fmla="*/ 6 w 5229029"/>
              <a:gd name="connsiteY0" fmla="*/ 2380764 h 5436785"/>
              <a:gd name="connsiteX1" fmla="*/ 4856418 w 5229029"/>
              <a:gd name="connsiteY1" fmla="*/ 383521 h 5436785"/>
              <a:gd name="connsiteX2" fmla="*/ 2542011 w 5229029"/>
              <a:gd name="connsiteY2" fmla="*/ 5436785 h 5436785"/>
              <a:gd name="connsiteX3" fmla="*/ 6 w 5229029"/>
              <a:gd name="connsiteY3" fmla="*/ 2380764 h 5436785"/>
              <a:gd name="connsiteX0" fmla="*/ 6 w 5213985"/>
              <a:gd name="connsiteY0" fmla="*/ 2380764 h 5436785"/>
              <a:gd name="connsiteX1" fmla="*/ 4856418 w 5213985"/>
              <a:gd name="connsiteY1" fmla="*/ 383521 h 5436785"/>
              <a:gd name="connsiteX2" fmla="*/ 2542011 w 5213985"/>
              <a:gd name="connsiteY2" fmla="*/ 5436785 h 5436785"/>
              <a:gd name="connsiteX3" fmla="*/ 6 w 5213985"/>
              <a:gd name="connsiteY3" fmla="*/ 2380764 h 5436785"/>
              <a:gd name="connsiteX0" fmla="*/ 6 w 5213985"/>
              <a:gd name="connsiteY0" fmla="*/ 2376222 h 5432243"/>
              <a:gd name="connsiteX1" fmla="*/ 4856418 w 5213985"/>
              <a:gd name="connsiteY1" fmla="*/ 378979 h 5432243"/>
              <a:gd name="connsiteX2" fmla="*/ 2542011 w 5213985"/>
              <a:gd name="connsiteY2" fmla="*/ 5432243 h 5432243"/>
              <a:gd name="connsiteX3" fmla="*/ 6 w 5213985"/>
              <a:gd name="connsiteY3" fmla="*/ 2376222 h 5432243"/>
              <a:gd name="connsiteX0" fmla="*/ 7 w 5189923"/>
              <a:gd name="connsiteY0" fmla="*/ 2397007 h 5428965"/>
              <a:gd name="connsiteX1" fmla="*/ 4832356 w 5189923"/>
              <a:gd name="connsiteY1" fmla="*/ 375701 h 5428965"/>
              <a:gd name="connsiteX2" fmla="*/ 2517949 w 5189923"/>
              <a:gd name="connsiteY2" fmla="*/ 5428965 h 5428965"/>
              <a:gd name="connsiteX3" fmla="*/ 7 w 5189923"/>
              <a:gd name="connsiteY3" fmla="*/ 2397007 h 5428965"/>
              <a:gd name="connsiteX0" fmla="*/ 66 w 5189982"/>
              <a:gd name="connsiteY0" fmla="*/ 2413842 h 5445800"/>
              <a:gd name="connsiteX1" fmla="*/ 4832415 w 5189982"/>
              <a:gd name="connsiteY1" fmla="*/ 392536 h 5445800"/>
              <a:gd name="connsiteX2" fmla="*/ 2518008 w 5189982"/>
              <a:gd name="connsiteY2" fmla="*/ 5445800 h 5445800"/>
              <a:gd name="connsiteX3" fmla="*/ 66 w 5189982"/>
              <a:gd name="connsiteY3" fmla="*/ 2413842 h 5445800"/>
              <a:gd name="connsiteX0" fmla="*/ 66 w 5186507"/>
              <a:gd name="connsiteY0" fmla="*/ 2413842 h 5433768"/>
              <a:gd name="connsiteX1" fmla="*/ 4832415 w 5186507"/>
              <a:gd name="connsiteY1" fmla="*/ 392536 h 5433768"/>
              <a:gd name="connsiteX2" fmla="*/ 2493945 w 5186507"/>
              <a:gd name="connsiteY2" fmla="*/ 5433768 h 5433768"/>
              <a:gd name="connsiteX3" fmla="*/ 66 w 5186507"/>
              <a:gd name="connsiteY3" fmla="*/ 2413842 h 5433768"/>
              <a:gd name="connsiteX0" fmla="*/ 66 w 5171562"/>
              <a:gd name="connsiteY0" fmla="*/ 2413842 h 5433768"/>
              <a:gd name="connsiteX1" fmla="*/ 4832415 w 5171562"/>
              <a:gd name="connsiteY1" fmla="*/ 392536 h 5433768"/>
              <a:gd name="connsiteX2" fmla="*/ 2493945 w 5171562"/>
              <a:gd name="connsiteY2" fmla="*/ 5433768 h 5433768"/>
              <a:gd name="connsiteX3" fmla="*/ 66 w 5171562"/>
              <a:gd name="connsiteY3" fmla="*/ 2413842 h 5433768"/>
            </a:gdLst>
            <a:ahLst/>
            <a:cxnLst>
              <a:cxn ang="0">
                <a:pos x="connsiteX0" y="connsiteY0"/>
              </a:cxn>
              <a:cxn ang="0">
                <a:pos x="connsiteX1" y="connsiteY1"/>
              </a:cxn>
              <a:cxn ang="0">
                <a:pos x="connsiteX2" y="connsiteY2"/>
              </a:cxn>
              <a:cxn ang="0">
                <a:pos x="connsiteX3" y="connsiteY3"/>
              </a:cxn>
            </a:cxnLst>
            <a:rect l="l" t="t" r="r" b="b"/>
            <a:pathLst>
              <a:path w="5171562" h="5433768">
                <a:moveTo>
                  <a:pt x="66" y="2413842"/>
                </a:moveTo>
                <a:cubicBezTo>
                  <a:pt x="-17425" y="797600"/>
                  <a:pt x="3418147" y="-746454"/>
                  <a:pt x="4832415" y="392536"/>
                </a:cubicBezTo>
                <a:cubicBezTo>
                  <a:pt x="5817555" y="1246778"/>
                  <a:pt x="4540762" y="5373610"/>
                  <a:pt x="2493945" y="5433768"/>
                </a:cubicBezTo>
                <a:cubicBezTo>
                  <a:pt x="1538325" y="5389652"/>
                  <a:pt x="17222" y="3745337"/>
                  <a:pt x="66" y="2413842"/>
                </a:cubicBezTo>
                <a:close/>
              </a:path>
            </a:pathLst>
          </a:custGeom>
        </p:spPr>
        <p:txBody>
          <a:bodyPr/>
          <a:lstStyle>
            <a:lvl1pPr marL="0" indent="0">
              <a:buNone/>
              <a:defRPr/>
            </a:lvl1pPr>
          </a:lstStyle>
          <a:p>
            <a:r>
              <a:rPr lang="en-US" dirty="0"/>
              <a:t> </a:t>
            </a:r>
            <a:endParaRPr lang="en-GB" dirty="0"/>
          </a:p>
        </p:txBody>
      </p:sp>
      <p:sp>
        <p:nvSpPr>
          <p:cNvPr id="4" name="Content Placeholder 3"/>
          <p:cNvSpPr>
            <a:spLocks noGrp="1"/>
          </p:cNvSpPr>
          <p:nvPr>
            <p:ph sz="quarter" idx="14"/>
          </p:nvPr>
        </p:nvSpPr>
        <p:spPr>
          <a:xfrm>
            <a:off x="540000" y="1793876"/>
            <a:ext cx="5465514"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Title 8"/>
          <p:cNvSpPr>
            <a:spLocks noGrp="1"/>
          </p:cNvSpPr>
          <p:nvPr>
            <p:ph type="title" hasCustomPrompt="1"/>
          </p:nvPr>
        </p:nvSpPr>
        <p:spPr>
          <a:xfrm>
            <a:off x="540000" y="538163"/>
            <a:ext cx="5465514" cy="1079500"/>
          </a:xfrm>
        </p:spPr>
        <p:txBody>
          <a:bodyPr/>
          <a:lstStyle/>
          <a:p>
            <a:r>
              <a:rPr lang="en-US" dirty="0"/>
              <a:t>CLICK TO Add title</a:t>
            </a:r>
            <a:endParaRPr lang="sv-SE" dirty="0"/>
          </a:p>
        </p:txBody>
      </p:sp>
    </p:spTree>
    <p:extLst>
      <p:ext uri="{BB962C8B-B14F-4D97-AF65-F5344CB8AC3E}">
        <p14:creationId xmlns:p14="http://schemas.microsoft.com/office/powerpoint/2010/main" val="2503377588"/>
      </p:ext>
    </p:extLst>
  </p:cSld>
  <p:clrMapOvr>
    <a:masterClrMapping/>
  </p:clrMapOvr>
  <p:transition>
    <p:fade/>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GB" dirty="0"/>
          </a:p>
        </p:txBody>
      </p:sp>
      <p:sp>
        <p:nvSpPr>
          <p:cNvPr id="4" name="Date Placeholder 3"/>
          <p:cNvSpPr>
            <a:spLocks noGrp="1"/>
          </p:cNvSpPr>
          <p:nvPr>
            <p:ph type="dt" sz="half" idx="10"/>
          </p:nvPr>
        </p:nvSpPr>
        <p:spPr/>
        <p:txBody>
          <a:bodyPr/>
          <a:lstStyle/>
          <a:p>
            <a:fld id="{DF2CEDE2-B8F7-4BE6-9085-3B118986F70C}" type="datetime1">
              <a:rPr lang="sv-SE" smtClean="0"/>
              <a:t>2022-04-04</a:t>
            </a:fld>
            <a:endParaRPr lang="en-GB"/>
          </a:p>
        </p:txBody>
      </p:sp>
      <p:sp>
        <p:nvSpPr>
          <p:cNvPr id="5" name="Footer Placeholder 4"/>
          <p:cNvSpPr>
            <a:spLocks noGrp="1"/>
          </p:cNvSpPr>
          <p:nvPr>
            <p:ph type="ftr" sz="quarter" idx="11"/>
          </p:nvPr>
        </p:nvSpPr>
        <p:spPr/>
        <p:txBody>
          <a:bodyPr/>
          <a:lstStyle/>
          <a:p>
            <a:r>
              <a:rPr lang="en-GB"/>
              <a:t>Public</a:t>
            </a:r>
          </a:p>
        </p:txBody>
      </p:sp>
      <p:sp>
        <p:nvSpPr>
          <p:cNvPr id="6" name="Slide Number Placeholder 5"/>
          <p:cNvSpPr>
            <a:spLocks noGrp="1"/>
          </p:cNvSpPr>
          <p:nvPr>
            <p:ph type="sldNum" sz="quarter" idx="12"/>
          </p:nvPr>
        </p:nvSpPr>
        <p:spPr/>
        <p:txBody>
          <a:bodyPr/>
          <a:lstStyle/>
          <a:p>
            <a:fld id="{A92D7E8A-A0E3-4239-9A38-4F8DCAE2A924}" type="slidenum">
              <a:rPr lang="en-GB" smtClean="0"/>
              <a:t>‹#›</a:t>
            </a:fld>
            <a:endParaRPr lang="en-GB"/>
          </a:p>
        </p:txBody>
      </p:sp>
      <p:sp>
        <p:nvSpPr>
          <p:cNvPr id="10" name="Text Placeholder 9"/>
          <p:cNvSpPr>
            <a:spLocks noGrp="1"/>
          </p:cNvSpPr>
          <p:nvPr>
            <p:ph type="body" sz="quarter" idx="13"/>
          </p:nvPr>
        </p:nvSpPr>
        <p:spPr>
          <a:xfrm>
            <a:off x="538163" y="1793875"/>
            <a:ext cx="11114087" cy="4167188"/>
          </a:xfrm>
        </p:spPr>
        <p:txBody>
          <a:bodyPr/>
          <a:lstStyle>
            <a:lvl1pPr>
              <a:defRPr sz="3000"/>
            </a:lvl1pPr>
            <a:lvl2pPr>
              <a:defRPr sz="3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730916128"/>
      </p:ext>
    </p:extLst>
  </p:cSld>
  <p:clrMapOvr>
    <a:masterClrMapping/>
  </p:clrMapOvr>
  <p:transition>
    <p:fade/>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GB" dirty="0"/>
          </a:p>
        </p:txBody>
      </p:sp>
      <p:sp>
        <p:nvSpPr>
          <p:cNvPr id="3" name="Date Placeholder 2"/>
          <p:cNvSpPr>
            <a:spLocks noGrp="1"/>
          </p:cNvSpPr>
          <p:nvPr>
            <p:ph type="dt" sz="half" idx="10"/>
          </p:nvPr>
        </p:nvSpPr>
        <p:spPr/>
        <p:txBody>
          <a:bodyPr/>
          <a:lstStyle/>
          <a:p>
            <a:fld id="{FFBF840F-062E-4280-8100-DFC9C4958C3F}" type="datetime1">
              <a:rPr lang="sv-SE" smtClean="0"/>
              <a:t>2022-04-04</a:t>
            </a:fld>
            <a:endParaRPr lang="en-GB"/>
          </a:p>
        </p:txBody>
      </p:sp>
      <p:sp>
        <p:nvSpPr>
          <p:cNvPr id="4" name="Footer Placeholder 3"/>
          <p:cNvSpPr>
            <a:spLocks noGrp="1"/>
          </p:cNvSpPr>
          <p:nvPr>
            <p:ph type="ftr" sz="quarter" idx="11"/>
          </p:nvPr>
        </p:nvSpPr>
        <p:spPr/>
        <p:txBody>
          <a:bodyPr/>
          <a:lstStyle/>
          <a:p>
            <a:r>
              <a:rPr lang="en-GB"/>
              <a:t>Public</a:t>
            </a:r>
          </a:p>
        </p:txBody>
      </p:sp>
      <p:sp>
        <p:nvSpPr>
          <p:cNvPr id="5" name="Slide Number Placeholder 4"/>
          <p:cNvSpPr>
            <a:spLocks noGrp="1"/>
          </p:cNvSpPr>
          <p:nvPr>
            <p:ph type="sldNum" sz="quarter" idx="12"/>
          </p:nvPr>
        </p:nvSpPr>
        <p:spPr/>
        <p:txBody>
          <a:bodyPr/>
          <a:lstStyle/>
          <a:p>
            <a:fld id="{A92D7E8A-A0E3-4239-9A38-4F8DCAE2A924}" type="slidenum">
              <a:rPr lang="en-GB" smtClean="0"/>
              <a:t>‹#›</a:t>
            </a:fld>
            <a:endParaRPr lang="en-GB"/>
          </a:p>
        </p:txBody>
      </p:sp>
    </p:spTree>
    <p:extLst>
      <p:ext uri="{BB962C8B-B14F-4D97-AF65-F5344CB8AC3E}">
        <p14:creationId xmlns:p14="http://schemas.microsoft.com/office/powerpoint/2010/main" val="3896548113"/>
      </p:ext>
    </p:extLst>
  </p:cSld>
  <p:clrMapOvr>
    <a:masterClrMapping/>
  </p:clrMapOvr>
  <p:transition>
    <p:fade/>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0A01B-2EAE-4F31-8A45-877CA024705D}" type="datetime1">
              <a:rPr lang="sv-SE" smtClean="0"/>
              <a:t>2022-04-04</a:t>
            </a:fld>
            <a:endParaRPr lang="en-GB"/>
          </a:p>
        </p:txBody>
      </p:sp>
      <p:sp>
        <p:nvSpPr>
          <p:cNvPr id="3" name="Footer Placeholder 2"/>
          <p:cNvSpPr>
            <a:spLocks noGrp="1"/>
          </p:cNvSpPr>
          <p:nvPr>
            <p:ph type="ftr" sz="quarter" idx="11"/>
          </p:nvPr>
        </p:nvSpPr>
        <p:spPr/>
        <p:txBody>
          <a:bodyPr/>
          <a:lstStyle/>
          <a:p>
            <a:r>
              <a:rPr lang="en-GB"/>
              <a:t>Public</a:t>
            </a:r>
          </a:p>
        </p:txBody>
      </p:sp>
      <p:sp>
        <p:nvSpPr>
          <p:cNvPr id="4" name="Slide Number Placeholder 3"/>
          <p:cNvSpPr>
            <a:spLocks noGrp="1"/>
          </p:cNvSpPr>
          <p:nvPr>
            <p:ph type="sldNum" sz="quarter" idx="12"/>
          </p:nvPr>
        </p:nvSpPr>
        <p:spPr/>
        <p:txBody>
          <a:bodyPr/>
          <a:lstStyle/>
          <a:p>
            <a:fld id="{A92D7E8A-A0E3-4239-9A38-4F8DCAE2A924}" type="slidenum">
              <a:rPr lang="en-GB" smtClean="0"/>
              <a:t>‹#›</a:t>
            </a:fld>
            <a:endParaRPr lang="en-GB"/>
          </a:p>
        </p:txBody>
      </p:sp>
    </p:spTree>
    <p:extLst>
      <p:ext uri="{BB962C8B-B14F-4D97-AF65-F5344CB8AC3E}">
        <p14:creationId xmlns:p14="http://schemas.microsoft.com/office/powerpoint/2010/main" val="3619493626"/>
      </p:ext>
    </p:extLst>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ebble and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B02770-B61F-4105-9A13-947EA1824D63}"/>
              </a:ext>
            </a:extLst>
          </p:cNvPr>
          <p:cNvPicPr>
            <a:picLocks noChangeAspect="1"/>
          </p:cNvPicPr>
          <p:nvPr userDrawn="1"/>
        </p:nvPicPr>
        <p:blipFill>
          <a:blip r:embed="rId2"/>
          <a:stretch>
            <a:fillRect/>
          </a:stretch>
        </p:blipFill>
        <p:spPr>
          <a:xfrm>
            <a:off x="-793" y="-110511"/>
            <a:ext cx="12192000" cy="6858000"/>
          </a:xfrm>
          <a:prstGeom prst="rect">
            <a:avLst/>
          </a:prstGeom>
        </p:spPr>
      </p:pic>
      <p:sp>
        <p:nvSpPr>
          <p:cNvPr id="3" name="Date Placeholder 2"/>
          <p:cNvSpPr>
            <a:spLocks noGrp="1"/>
          </p:cNvSpPr>
          <p:nvPr>
            <p:ph type="dt" sz="half" idx="14"/>
          </p:nvPr>
        </p:nvSpPr>
        <p:spPr>
          <a:xfrm>
            <a:off x="538163" y="6421919"/>
            <a:ext cx="828000" cy="153888"/>
          </a:xfrm>
        </p:spPr>
        <p:txBody>
          <a:bodyPr/>
          <a:lstStyle/>
          <a:p>
            <a:fld id="{0E79DAEE-B4DF-4B11-A53B-649C981FE9A8}" type="datetime1">
              <a:rPr lang="sv-SE" noProof="0" smtClean="0"/>
              <a:t>2022-04-04</a:t>
            </a:fld>
            <a:endParaRPr lang="sv-SE" noProof="0" dirty="0"/>
          </a:p>
        </p:txBody>
      </p:sp>
      <p:sp>
        <p:nvSpPr>
          <p:cNvPr id="5" name="Picture Placeholder 4"/>
          <p:cNvSpPr>
            <a:spLocks noGrp="1"/>
          </p:cNvSpPr>
          <p:nvPr>
            <p:ph type="pic" sz="quarter" idx="15" hasCustomPrompt="1"/>
          </p:nvPr>
        </p:nvSpPr>
        <p:spPr>
          <a:xfrm>
            <a:off x="6184901" y="1"/>
            <a:ext cx="6007100" cy="6858000"/>
          </a:xfrm>
        </p:spPr>
        <p:txBody>
          <a:bodyPr/>
          <a:lstStyle>
            <a:lvl1pPr marL="0" indent="0">
              <a:buNone/>
              <a:defRPr/>
            </a:lvl1pPr>
          </a:lstStyle>
          <a:p>
            <a:r>
              <a:rPr lang="sv-SE" dirty="0"/>
              <a:t> </a:t>
            </a:r>
          </a:p>
        </p:txBody>
      </p:sp>
      <p:sp>
        <p:nvSpPr>
          <p:cNvPr id="8" name="Content Placeholder 3">
            <a:extLst>
              <a:ext uri="{FF2B5EF4-FFF2-40B4-BE49-F238E27FC236}">
                <a16:creationId xmlns:a16="http://schemas.microsoft.com/office/drawing/2014/main" id="{26C7E0D3-5531-4AF9-9F8E-8583EE48D525}"/>
              </a:ext>
            </a:extLst>
          </p:cNvPr>
          <p:cNvSpPr>
            <a:spLocks noGrp="1"/>
          </p:cNvSpPr>
          <p:nvPr>
            <p:ph sz="quarter" idx="16"/>
          </p:nvPr>
        </p:nvSpPr>
        <p:spPr>
          <a:xfrm>
            <a:off x="540000" y="1793876"/>
            <a:ext cx="5465514"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Title 8">
            <a:extLst>
              <a:ext uri="{FF2B5EF4-FFF2-40B4-BE49-F238E27FC236}">
                <a16:creationId xmlns:a16="http://schemas.microsoft.com/office/drawing/2014/main" id="{32AF1DDA-4738-4449-9F8A-D635C44F63E4}"/>
              </a:ext>
            </a:extLst>
          </p:cNvPr>
          <p:cNvSpPr>
            <a:spLocks noGrp="1"/>
          </p:cNvSpPr>
          <p:nvPr>
            <p:ph type="title" hasCustomPrompt="1"/>
          </p:nvPr>
        </p:nvSpPr>
        <p:spPr>
          <a:xfrm>
            <a:off x="540000" y="538163"/>
            <a:ext cx="5465514" cy="1079500"/>
          </a:xfrm>
        </p:spPr>
        <p:txBody>
          <a:bodyPr/>
          <a:lstStyle/>
          <a:p>
            <a:r>
              <a:rPr lang="en-US" dirty="0"/>
              <a:t>CLICK TO Add title</a:t>
            </a:r>
            <a:endParaRPr lang="sv-SE" dirty="0"/>
          </a:p>
        </p:txBody>
      </p:sp>
    </p:spTree>
    <p:extLst>
      <p:ext uri="{BB962C8B-B14F-4D97-AF65-F5344CB8AC3E}">
        <p14:creationId xmlns:p14="http://schemas.microsoft.com/office/powerpoint/2010/main" val="966948136"/>
      </p:ext>
    </p:extLst>
  </p:cSld>
  <p:clrMapOvr>
    <a:masterClrMapping/>
  </p:clrMapOvr>
  <p:transition>
    <p:fade/>
  </p:transition>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Holding Slide">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F83BD50-D085-4748-8A61-4A87F37046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Placeholder 7"/>
          <p:cNvPicPr>
            <a:picLocks noChangeAspect="1"/>
          </p:cNvPicPr>
          <p:nvPr userDrawn="1"/>
        </p:nvPicPr>
        <p:blipFill>
          <a:blip r:embed="rId3">
            <a:extLst>
              <a:ext uri="{28A0092B-C50C-407E-A947-70E740481C1C}">
                <a14:useLocalDpi xmlns:a14="http://schemas.microsoft.com/office/drawing/2010/main" val="0"/>
              </a:ext>
            </a:extLst>
          </a:blip>
          <a:srcRect l="226" r="226"/>
          <a:stretch>
            <a:fillRect/>
          </a:stretch>
        </p:blipFill>
        <p:spPr>
          <a:xfrm>
            <a:off x="2749799" y="2431150"/>
            <a:ext cx="6692651" cy="1988450"/>
          </a:xfrm>
          <a:prstGeom prst="rect">
            <a:avLst/>
          </a:prstGeom>
        </p:spPr>
      </p:pic>
    </p:spTree>
    <p:extLst>
      <p:ext uri="{BB962C8B-B14F-4D97-AF65-F5344CB8AC3E}">
        <p14:creationId xmlns:p14="http://schemas.microsoft.com/office/powerpoint/2010/main" val="676056558"/>
      </p:ext>
    </p:extLst>
  </p:cSld>
  <p:clrMapOvr>
    <a:masterClrMapping/>
  </p:clrMapOvr>
  <p:transition>
    <p:fade/>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Holding Slide Animat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Picture 8"/>
          <p:cNvPicPr>
            <a:picLocks noChangeAspect="1"/>
          </p:cNvPicPr>
          <p:nvPr userDrawn="1"/>
        </p:nvPicPr>
        <p:blipFill>
          <a:blip r:embed="rId6"/>
          <a:stretch>
            <a:fillRect/>
          </a:stretch>
        </p:blipFill>
        <p:spPr>
          <a:xfrm rot="21299803">
            <a:off x="8605410" y="3601699"/>
            <a:ext cx="6905228" cy="7802910"/>
          </a:xfrm>
          <a:prstGeom prst="rect">
            <a:avLst/>
          </a:prstGeom>
        </p:spPr>
      </p:pic>
      <p:pic>
        <p:nvPicPr>
          <p:cNvPr id="11" name="Picture 10"/>
          <p:cNvPicPr>
            <a:picLocks noChangeAspect="1"/>
          </p:cNvPicPr>
          <p:nvPr userDrawn="1"/>
        </p:nvPicPr>
        <p:blipFill>
          <a:blip r:embed="rId7"/>
          <a:stretch>
            <a:fillRect/>
          </a:stretch>
        </p:blipFill>
        <p:spPr>
          <a:xfrm rot="16942694">
            <a:off x="627796" y="4403898"/>
            <a:ext cx="2062691" cy="1920699"/>
          </a:xfrm>
          <a:prstGeom prst="rect">
            <a:avLst/>
          </a:prstGeom>
        </p:spPr>
      </p:pic>
      <p:pic>
        <p:nvPicPr>
          <p:cNvPr id="12" name="Picture 11"/>
          <p:cNvPicPr>
            <a:picLocks noChangeAspect="1"/>
          </p:cNvPicPr>
          <p:nvPr userDrawn="1"/>
        </p:nvPicPr>
        <p:blipFill>
          <a:blip r:embed="rId8"/>
          <a:stretch>
            <a:fillRect/>
          </a:stretch>
        </p:blipFill>
        <p:spPr>
          <a:xfrm rot="14185332">
            <a:off x="333721" y="-1124294"/>
            <a:ext cx="3652704" cy="3801255"/>
          </a:xfrm>
          <a:prstGeom prst="rect">
            <a:avLst/>
          </a:prstGeom>
        </p:spPr>
      </p:pic>
      <p:pic>
        <p:nvPicPr>
          <p:cNvPr id="6" name="Picture Placeholder 7">
            <a:extLst>
              <a:ext uri="{FF2B5EF4-FFF2-40B4-BE49-F238E27FC236}">
                <a16:creationId xmlns:a16="http://schemas.microsoft.com/office/drawing/2014/main" id="{659B59C1-73E7-49FB-B9E8-990D9E6BBA36}"/>
              </a:ext>
            </a:extLst>
          </p:cNvPr>
          <p:cNvPicPr>
            <a:picLocks noChangeAspect="1"/>
          </p:cNvPicPr>
          <p:nvPr userDrawn="1"/>
        </p:nvPicPr>
        <p:blipFill>
          <a:blip r:embed="rId9">
            <a:extLst>
              <a:ext uri="{28A0092B-C50C-407E-A947-70E740481C1C}">
                <a14:useLocalDpi xmlns:a14="http://schemas.microsoft.com/office/drawing/2010/main" val="0"/>
              </a:ext>
            </a:extLst>
          </a:blip>
          <a:srcRect l="226" r="226"/>
          <a:stretch>
            <a:fillRect/>
          </a:stretch>
        </p:blipFill>
        <p:spPr>
          <a:xfrm>
            <a:off x="2749799" y="2431150"/>
            <a:ext cx="6692651" cy="1988450"/>
          </a:xfrm>
          <a:prstGeom prst="rect">
            <a:avLst/>
          </a:prstGeom>
        </p:spPr>
      </p:pic>
    </p:spTree>
    <p:extLst>
      <p:ext uri="{BB962C8B-B14F-4D97-AF65-F5344CB8AC3E}">
        <p14:creationId xmlns:p14="http://schemas.microsoft.com/office/powerpoint/2010/main" val="80266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path" presetSubtype="0" repeatCount="100000" fill="hold" nodeType="withEffect">
                                  <p:stCondLst>
                                    <p:cond delay="0"/>
                                  </p:stCondLst>
                                  <p:childTnLst>
                                    <p:animMotion origin="layout" path="M -2.29167E-6 -1.48148E-6 C -0.00299 -1.48148E-6 -0.00586 0.00116 -0.00586 0.00324 C -0.00586 0.00509 -0.00299 0.00671 -2.29167E-6 0.00671 C 0.00326 0.00671 0.00586 0.00509 0.00586 0.00324 C 0.00586 0.00116 0.00326 -1.48148E-6 -2.29167E-6 -1.48148E-6 Z " pathEditMode="relative" rAng="0" ptsTypes="AAAAA">
                                      <p:cBhvr>
                                        <p:cTn id="9" dur="6000" spd="-100000" fill="hold"/>
                                        <p:tgtEl>
                                          <p:spTgt spid="9"/>
                                        </p:tgtEl>
                                        <p:attrNameLst>
                                          <p:attrName>ppt_x</p:attrName>
                                          <p:attrName>ppt_y</p:attrName>
                                        </p:attrNameLst>
                                      </p:cBhvr>
                                      <p:rCtr x="0" y="324"/>
                                    </p:animMotion>
                                  </p:childTnLst>
                                </p:cTn>
                              </p:par>
                              <p:par>
                                <p:cTn id="10" presetID="8" presetClass="emph" presetSubtype="0" repeatCount="100000" autoRev="1" fill="hold" nodeType="withEffect">
                                  <p:stCondLst>
                                    <p:cond delay="0"/>
                                  </p:stCondLst>
                                  <p:childTnLst>
                                    <p:animRot by="-600000">
                                      <p:cBhvr>
                                        <p:cTn id="11" dur="6000" fill="hold"/>
                                        <p:tgtEl>
                                          <p:spTgt spid="9"/>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path" presetSubtype="0" repeatCount="100000" fill="hold" nodeType="withEffect">
                                  <p:stCondLst>
                                    <p:cond delay="0"/>
                                  </p:stCondLst>
                                  <p:childTnLst>
                                    <p:animMotion origin="layout" path="M -3.33333E-6 -4.44444E-6 C 0.00144 -4.44444E-6 0.00274 0.00186 0.00274 0.0044 C 0.00274 0.00695 0.00144 0.00903 -3.33333E-6 0.00903 C -0.00143 0.00903 -0.00247 0.00695 -0.00247 0.0044 C -0.00247 0.00186 -0.00143 -4.44444E-6 -3.33333E-6 -4.44444E-6 Z " pathEditMode="relative" rAng="0" ptsTypes="AAAAA">
                                      <p:cBhvr>
                                        <p:cTn id="16" dur="5000" fill="hold"/>
                                        <p:tgtEl>
                                          <p:spTgt spid="12"/>
                                        </p:tgtEl>
                                        <p:attrNameLst>
                                          <p:attrName>ppt_x</p:attrName>
                                          <p:attrName>ppt_y</p:attrName>
                                        </p:attrNameLst>
                                      </p:cBhvr>
                                      <p:rCtr x="13" y="440"/>
                                    </p:animMotion>
                                  </p:childTnLst>
                                </p:cTn>
                              </p:par>
                              <p:par>
                                <p:cTn id="17" presetID="8" presetClass="emph" presetSubtype="0" repeatCount="100000" autoRev="1" fill="hold" nodeType="withEffect">
                                  <p:stCondLst>
                                    <p:cond delay="0"/>
                                  </p:stCondLst>
                                  <p:childTnLst>
                                    <p:animRot by="420000">
                                      <p:cBhvr>
                                        <p:cTn id="18" dur="5000" fill="hold"/>
                                        <p:tgtEl>
                                          <p:spTgt spid="12"/>
                                        </p:tgtEl>
                                        <p:attrNameLst>
                                          <p:attrName>r</p:attrName>
                                        </p:attrNameLst>
                                      </p:cBhvr>
                                    </p:animRo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 presetClass="path" presetSubtype="0" repeatCount="100000" fill="hold" nodeType="withEffect">
                                  <p:stCondLst>
                                    <p:cond delay="0"/>
                                  </p:stCondLst>
                                  <p:childTnLst>
                                    <p:animMotion origin="layout" path="M 2.29167E-6 4.07407E-6 C -0.003 4.07407E-6 -0.00586 0.00277 -0.00586 0.00833 C -0.00586 0.01296 -0.003 0.01736 2.29167E-6 0.01736 C 0.00325 0.01736 0.00586 0.01296 0.00586 0.00833 C 0.00586 0.00277 0.00325 4.07407E-6 2.29167E-6 4.07407E-6 Z " pathEditMode="relative" rAng="0" ptsTypes="AAAAA">
                                      <p:cBhvr>
                                        <p:cTn id="23" dur="6000" fill="hold"/>
                                        <p:tgtEl>
                                          <p:spTgt spid="11"/>
                                        </p:tgtEl>
                                        <p:attrNameLst>
                                          <p:attrName>ppt_x</p:attrName>
                                          <p:attrName>ppt_y</p:attrName>
                                        </p:attrNameLst>
                                      </p:cBhvr>
                                      <p:rCtr x="0" y="856"/>
                                    </p:animMotion>
                                  </p:childTnLst>
                                </p:cTn>
                              </p:par>
                              <p:par>
                                <p:cTn id="24" presetID="8" presetClass="emph" presetSubtype="0" repeatCount="100000" autoRev="1" fill="hold" nodeType="withEffect">
                                  <p:stCondLst>
                                    <p:cond delay="0"/>
                                  </p:stCondLst>
                                  <p:childTnLst>
                                    <p:animRot by="600000">
                                      <p:cBhvr>
                                        <p:cTn id="25" dur="6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ebble formed Image">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1587" y="1"/>
            <a:ext cx="5640832" cy="6858000"/>
          </a:xfrm>
          <a:custGeom>
            <a:avLst/>
            <a:gdLst>
              <a:gd name="connsiteX0" fmla="*/ 0 w 6007100"/>
              <a:gd name="connsiteY0" fmla="*/ 0 h 6858000"/>
              <a:gd name="connsiteX1" fmla="*/ 5005897 w 6007100"/>
              <a:gd name="connsiteY1" fmla="*/ 0 h 6858000"/>
              <a:gd name="connsiteX2" fmla="*/ 6007100 w 6007100"/>
              <a:gd name="connsiteY2" fmla="*/ 1001203 h 6858000"/>
              <a:gd name="connsiteX3" fmla="*/ 6007100 w 6007100"/>
              <a:gd name="connsiteY3" fmla="*/ 6858000 h 6858000"/>
              <a:gd name="connsiteX4" fmla="*/ 0 w 6007100"/>
              <a:gd name="connsiteY4" fmla="*/ 6858000 h 6858000"/>
              <a:gd name="connsiteX5" fmla="*/ 0 w 6007100"/>
              <a:gd name="connsiteY5" fmla="*/ 0 h 6858000"/>
              <a:gd name="connsiteX0" fmla="*/ 0 w 6007100"/>
              <a:gd name="connsiteY0" fmla="*/ 0 h 6858000"/>
              <a:gd name="connsiteX1" fmla="*/ 5005897 w 6007100"/>
              <a:gd name="connsiteY1" fmla="*/ 0 h 6858000"/>
              <a:gd name="connsiteX2" fmla="*/ 6007100 w 6007100"/>
              <a:gd name="connsiteY2" fmla="*/ 1001203 h 6858000"/>
              <a:gd name="connsiteX3" fmla="*/ 3660943 w 6007100"/>
              <a:gd name="connsiteY3" fmla="*/ 6858000 h 6858000"/>
              <a:gd name="connsiteX4" fmla="*/ 0 w 6007100"/>
              <a:gd name="connsiteY4" fmla="*/ 6858000 h 6858000"/>
              <a:gd name="connsiteX5" fmla="*/ 0 w 6007100"/>
              <a:gd name="connsiteY5" fmla="*/ 0 h 6858000"/>
              <a:gd name="connsiteX0" fmla="*/ 0 w 5634122"/>
              <a:gd name="connsiteY0" fmla="*/ 0 h 6858000"/>
              <a:gd name="connsiteX1" fmla="*/ 5005897 w 5634122"/>
              <a:gd name="connsiteY1" fmla="*/ 0 h 6858000"/>
              <a:gd name="connsiteX2" fmla="*/ 5634122 w 5634122"/>
              <a:gd name="connsiteY2" fmla="*/ 2059982 h 6858000"/>
              <a:gd name="connsiteX3" fmla="*/ 3660943 w 5634122"/>
              <a:gd name="connsiteY3" fmla="*/ 6858000 h 6858000"/>
              <a:gd name="connsiteX4" fmla="*/ 0 w 5634122"/>
              <a:gd name="connsiteY4" fmla="*/ 6858000 h 6858000"/>
              <a:gd name="connsiteX5" fmla="*/ 0 w 5634122"/>
              <a:gd name="connsiteY5" fmla="*/ 0 h 6858000"/>
              <a:gd name="connsiteX0" fmla="*/ 0 w 5637382"/>
              <a:gd name="connsiteY0" fmla="*/ 0 h 6858000"/>
              <a:gd name="connsiteX1" fmla="*/ 5005897 w 5637382"/>
              <a:gd name="connsiteY1" fmla="*/ 0 h 6858000"/>
              <a:gd name="connsiteX2" fmla="*/ 5634122 w 5637382"/>
              <a:gd name="connsiteY2" fmla="*/ 2059982 h 6858000"/>
              <a:gd name="connsiteX3" fmla="*/ 3660943 w 5637382"/>
              <a:gd name="connsiteY3" fmla="*/ 6858000 h 6858000"/>
              <a:gd name="connsiteX4" fmla="*/ 0 w 5637382"/>
              <a:gd name="connsiteY4" fmla="*/ 6858000 h 6858000"/>
              <a:gd name="connsiteX5" fmla="*/ 0 w 5637382"/>
              <a:gd name="connsiteY5" fmla="*/ 0 h 6858000"/>
              <a:gd name="connsiteX0" fmla="*/ 0 w 5635255"/>
              <a:gd name="connsiteY0" fmla="*/ 0 h 6858000"/>
              <a:gd name="connsiteX1" fmla="*/ 5005897 w 5635255"/>
              <a:gd name="connsiteY1" fmla="*/ 0 h 6858000"/>
              <a:gd name="connsiteX2" fmla="*/ 5634122 w 5635255"/>
              <a:gd name="connsiteY2" fmla="*/ 2059982 h 6858000"/>
              <a:gd name="connsiteX3" fmla="*/ 3660943 w 5635255"/>
              <a:gd name="connsiteY3" fmla="*/ 6858000 h 6858000"/>
              <a:gd name="connsiteX4" fmla="*/ 0 w 5635255"/>
              <a:gd name="connsiteY4" fmla="*/ 6858000 h 6858000"/>
              <a:gd name="connsiteX5" fmla="*/ 0 w 5635255"/>
              <a:gd name="connsiteY5" fmla="*/ 0 h 6858000"/>
              <a:gd name="connsiteX0" fmla="*/ 0 w 5636536"/>
              <a:gd name="connsiteY0" fmla="*/ 0 h 6858000"/>
              <a:gd name="connsiteX1" fmla="*/ 5005897 w 5636536"/>
              <a:gd name="connsiteY1" fmla="*/ 0 h 6858000"/>
              <a:gd name="connsiteX2" fmla="*/ 5634122 w 5636536"/>
              <a:gd name="connsiteY2" fmla="*/ 2059982 h 6858000"/>
              <a:gd name="connsiteX3" fmla="*/ 3660943 w 5636536"/>
              <a:gd name="connsiteY3" fmla="*/ 6858000 h 6858000"/>
              <a:gd name="connsiteX4" fmla="*/ 0 w 5636536"/>
              <a:gd name="connsiteY4" fmla="*/ 6858000 h 6858000"/>
              <a:gd name="connsiteX5" fmla="*/ 0 w 5636536"/>
              <a:gd name="connsiteY5" fmla="*/ 0 h 6858000"/>
              <a:gd name="connsiteX0" fmla="*/ 0 w 5636536"/>
              <a:gd name="connsiteY0" fmla="*/ 0 h 6858000"/>
              <a:gd name="connsiteX1" fmla="*/ 5005897 w 5636536"/>
              <a:gd name="connsiteY1" fmla="*/ 0 h 6858000"/>
              <a:gd name="connsiteX2" fmla="*/ 5634122 w 5636536"/>
              <a:gd name="connsiteY2" fmla="*/ 2059982 h 6858000"/>
              <a:gd name="connsiteX3" fmla="*/ 3660943 w 5636536"/>
              <a:gd name="connsiteY3" fmla="*/ 6858000 h 6858000"/>
              <a:gd name="connsiteX4" fmla="*/ 0 w 5636536"/>
              <a:gd name="connsiteY4" fmla="*/ 6858000 h 6858000"/>
              <a:gd name="connsiteX5" fmla="*/ 0 w 5636536"/>
              <a:gd name="connsiteY5" fmla="*/ 0 h 6858000"/>
              <a:gd name="connsiteX0" fmla="*/ 0 w 5636536"/>
              <a:gd name="connsiteY0" fmla="*/ 0 h 6858000"/>
              <a:gd name="connsiteX1" fmla="*/ 5005897 w 5636536"/>
              <a:gd name="connsiteY1" fmla="*/ 0 h 6858000"/>
              <a:gd name="connsiteX2" fmla="*/ 5634122 w 5636536"/>
              <a:gd name="connsiteY2" fmla="*/ 2059982 h 6858000"/>
              <a:gd name="connsiteX3" fmla="*/ 3660943 w 5636536"/>
              <a:gd name="connsiteY3" fmla="*/ 6858000 h 6858000"/>
              <a:gd name="connsiteX4" fmla="*/ 0 w 5636536"/>
              <a:gd name="connsiteY4" fmla="*/ 6858000 h 6858000"/>
              <a:gd name="connsiteX5" fmla="*/ 0 w 5636536"/>
              <a:gd name="connsiteY5" fmla="*/ 0 h 6858000"/>
              <a:gd name="connsiteX0" fmla="*/ 0 w 5636536"/>
              <a:gd name="connsiteY0" fmla="*/ 0 h 6858000"/>
              <a:gd name="connsiteX1" fmla="*/ 5005897 w 5636536"/>
              <a:gd name="connsiteY1" fmla="*/ 0 h 6858000"/>
              <a:gd name="connsiteX2" fmla="*/ 5634122 w 5636536"/>
              <a:gd name="connsiteY2" fmla="*/ 2059982 h 6858000"/>
              <a:gd name="connsiteX3" fmla="*/ 3660943 w 5636536"/>
              <a:gd name="connsiteY3" fmla="*/ 6858000 h 6858000"/>
              <a:gd name="connsiteX4" fmla="*/ 0 w 5636536"/>
              <a:gd name="connsiteY4" fmla="*/ 6858000 h 6858000"/>
              <a:gd name="connsiteX5" fmla="*/ 0 w 5636536"/>
              <a:gd name="connsiteY5" fmla="*/ 0 h 6858000"/>
              <a:gd name="connsiteX0" fmla="*/ 0 w 5634122"/>
              <a:gd name="connsiteY0" fmla="*/ 0 h 6858000"/>
              <a:gd name="connsiteX1" fmla="*/ 5005897 w 5634122"/>
              <a:gd name="connsiteY1" fmla="*/ 0 h 6858000"/>
              <a:gd name="connsiteX2" fmla="*/ 5634122 w 5634122"/>
              <a:gd name="connsiteY2" fmla="*/ 2059982 h 6858000"/>
              <a:gd name="connsiteX3" fmla="*/ 3660943 w 5634122"/>
              <a:gd name="connsiteY3" fmla="*/ 6858000 h 6858000"/>
              <a:gd name="connsiteX4" fmla="*/ 0 w 5634122"/>
              <a:gd name="connsiteY4" fmla="*/ 6858000 h 6858000"/>
              <a:gd name="connsiteX5" fmla="*/ 0 w 5634122"/>
              <a:gd name="connsiteY5" fmla="*/ 0 h 6858000"/>
              <a:gd name="connsiteX0" fmla="*/ 0 w 5640832"/>
              <a:gd name="connsiteY0" fmla="*/ 0 h 6858000"/>
              <a:gd name="connsiteX1" fmla="*/ 5005897 w 5640832"/>
              <a:gd name="connsiteY1" fmla="*/ 0 h 6858000"/>
              <a:gd name="connsiteX2" fmla="*/ 5634122 w 5640832"/>
              <a:gd name="connsiteY2" fmla="*/ 2059982 h 6858000"/>
              <a:gd name="connsiteX3" fmla="*/ 3660943 w 5640832"/>
              <a:gd name="connsiteY3" fmla="*/ 6858000 h 6858000"/>
              <a:gd name="connsiteX4" fmla="*/ 0 w 5640832"/>
              <a:gd name="connsiteY4" fmla="*/ 6858000 h 6858000"/>
              <a:gd name="connsiteX5" fmla="*/ 0 w 5640832"/>
              <a:gd name="connsiteY5" fmla="*/ 0 h 6858000"/>
              <a:gd name="connsiteX0" fmla="*/ 0 w 5640832"/>
              <a:gd name="connsiteY0" fmla="*/ 0 h 6858000"/>
              <a:gd name="connsiteX1" fmla="*/ 5005897 w 5640832"/>
              <a:gd name="connsiteY1" fmla="*/ 0 h 6858000"/>
              <a:gd name="connsiteX2" fmla="*/ 5634122 w 5640832"/>
              <a:gd name="connsiteY2" fmla="*/ 2059982 h 6858000"/>
              <a:gd name="connsiteX3" fmla="*/ 3660943 w 5640832"/>
              <a:gd name="connsiteY3" fmla="*/ 6858000 h 6858000"/>
              <a:gd name="connsiteX4" fmla="*/ 0 w 5640832"/>
              <a:gd name="connsiteY4" fmla="*/ 6858000 h 6858000"/>
              <a:gd name="connsiteX5" fmla="*/ 0 w 5640832"/>
              <a:gd name="connsiteY5" fmla="*/ 0 h 6858000"/>
              <a:gd name="connsiteX0" fmla="*/ 0 w 5640832"/>
              <a:gd name="connsiteY0" fmla="*/ 0 h 6858000"/>
              <a:gd name="connsiteX1" fmla="*/ 5005897 w 5640832"/>
              <a:gd name="connsiteY1" fmla="*/ 0 h 6858000"/>
              <a:gd name="connsiteX2" fmla="*/ 5634122 w 5640832"/>
              <a:gd name="connsiteY2" fmla="*/ 2059982 h 6858000"/>
              <a:gd name="connsiteX3" fmla="*/ 3660943 w 5640832"/>
              <a:gd name="connsiteY3" fmla="*/ 6858000 h 6858000"/>
              <a:gd name="connsiteX4" fmla="*/ 0 w 5640832"/>
              <a:gd name="connsiteY4" fmla="*/ 6858000 h 6858000"/>
              <a:gd name="connsiteX5" fmla="*/ 0 w 5640832"/>
              <a:gd name="connsiteY5" fmla="*/ 0 h 6858000"/>
              <a:gd name="connsiteX0" fmla="*/ 0 w 5640832"/>
              <a:gd name="connsiteY0" fmla="*/ 0 h 6858000"/>
              <a:gd name="connsiteX1" fmla="*/ 5005897 w 5640832"/>
              <a:gd name="connsiteY1" fmla="*/ 0 h 6858000"/>
              <a:gd name="connsiteX2" fmla="*/ 5634122 w 5640832"/>
              <a:gd name="connsiteY2" fmla="*/ 2059982 h 6858000"/>
              <a:gd name="connsiteX3" fmla="*/ 3660943 w 5640832"/>
              <a:gd name="connsiteY3" fmla="*/ 6858000 h 6858000"/>
              <a:gd name="connsiteX4" fmla="*/ 0 w 5640832"/>
              <a:gd name="connsiteY4" fmla="*/ 6858000 h 6858000"/>
              <a:gd name="connsiteX5" fmla="*/ 0 w 5640832"/>
              <a:gd name="connsiteY5" fmla="*/ 0 h 6858000"/>
              <a:gd name="connsiteX0" fmla="*/ 0 w 5640832"/>
              <a:gd name="connsiteY0" fmla="*/ 0 h 6858000"/>
              <a:gd name="connsiteX1" fmla="*/ 5005897 w 5640832"/>
              <a:gd name="connsiteY1" fmla="*/ 0 h 6858000"/>
              <a:gd name="connsiteX2" fmla="*/ 5634122 w 5640832"/>
              <a:gd name="connsiteY2" fmla="*/ 2059982 h 6858000"/>
              <a:gd name="connsiteX3" fmla="*/ 3660943 w 5640832"/>
              <a:gd name="connsiteY3" fmla="*/ 6858000 h 6858000"/>
              <a:gd name="connsiteX4" fmla="*/ 0 w 5640832"/>
              <a:gd name="connsiteY4" fmla="*/ 6858000 h 6858000"/>
              <a:gd name="connsiteX5" fmla="*/ 0 w 564083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0832" h="6858000">
                <a:moveTo>
                  <a:pt x="0" y="0"/>
                </a:moveTo>
                <a:lnTo>
                  <a:pt x="5005897" y="0"/>
                </a:lnTo>
                <a:cubicBezTo>
                  <a:pt x="5751351" y="697832"/>
                  <a:pt x="5634121" y="1831885"/>
                  <a:pt x="5634122" y="2059982"/>
                </a:cubicBezTo>
                <a:cubicBezTo>
                  <a:pt x="5626101" y="2251626"/>
                  <a:pt x="5293226" y="5246629"/>
                  <a:pt x="3660943" y="6858000"/>
                </a:cubicBezTo>
                <a:lnTo>
                  <a:pt x="0" y="6858000"/>
                </a:lnTo>
                <a:lnTo>
                  <a:pt x="0" y="0"/>
                </a:lnTo>
                <a:close/>
              </a:path>
            </a:pathLst>
          </a:custGeom>
        </p:spPr>
        <p:txBody>
          <a:bodyPr/>
          <a:lstStyle>
            <a:lvl1pPr marL="0" indent="0">
              <a:buNone/>
              <a:defRPr/>
            </a:lvl1pPr>
          </a:lstStyle>
          <a:p>
            <a:r>
              <a:rPr lang="sv-SE" dirty="0"/>
              <a:t> </a:t>
            </a:r>
          </a:p>
        </p:txBody>
      </p:sp>
      <p:sp>
        <p:nvSpPr>
          <p:cNvPr id="2" name="Title 1"/>
          <p:cNvSpPr>
            <a:spLocks noGrp="1"/>
          </p:cNvSpPr>
          <p:nvPr>
            <p:ph type="ctrTitle" hasCustomPrompt="1"/>
          </p:nvPr>
        </p:nvSpPr>
        <p:spPr>
          <a:xfrm>
            <a:off x="6558617" y="1689684"/>
            <a:ext cx="5087951" cy="2999791"/>
          </a:xfrm>
        </p:spPr>
        <p:txBody>
          <a:bodyPr tIns="36000" rIns="180000" anchor="t">
            <a:noAutofit/>
          </a:bodyPr>
          <a:lstStyle>
            <a:lvl1pPr algn="l">
              <a:lnSpc>
                <a:spcPct val="85000"/>
              </a:lnSpc>
              <a:defRPr sz="6000"/>
            </a:lvl1pPr>
          </a:lstStyle>
          <a:p>
            <a:r>
              <a:rPr lang="en-US" dirty="0"/>
              <a:t>Click to ADD TITLE</a:t>
            </a:r>
            <a:endParaRPr lang="en-GB" dirty="0"/>
          </a:p>
        </p:txBody>
      </p:sp>
      <p:sp>
        <p:nvSpPr>
          <p:cNvPr id="26" name="Subtitle 2"/>
          <p:cNvSpPr>
            <a:spLocks noGrp="1"/>
          </p:cNvSpPr>
          <p:nvPr>
            <p:ph type="subTitle" idx="1" hasCustomPrompt="1"/>
          </p:nvPr>
        </p:nvSpPr>
        <p:spPr>
          <a:xfrm>
            <a:off x="6558617" y="4731001"/>
            <a:ext cx="5087951" cy="1271587"/>
          </a:xfrm>
        </p:spPr>
        <p:txBody>
          <a:bodyPr anchor="b">
            <a:noAutofit/>
          </a:bodyPr>
          <a:lstStyle>
            <a:lvl1pPr marL="0" indent="0" algn="l">
              <a:lnSpc>
                <a:spcPct val="100000"/>
              </a:lnSpc>
              <a:spcBef>
                <a:spcPts val="0"/>
              </a:spcBef>
              <a:spcAft>
                <a:spcPts val="0"/>
              </a:spcAft>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57971108"/>
      </p:ext>
    </p:extLst>
  </p:cSld>
  <p:clrMapOvr>
    <a:masterClrMapping/>
  </p:clrMapOvr>
  <p:transition>
    <p:fade/>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Metadata">
    <p:spTree>
      <p:nvGrpSpPr>
        <p:cNvPr id="1" name=""/>
        <p:cNvGrpSpPr/>
        <p:nvPr/>
      </p:nvGrpSpPr>
      <p:grpSpPr>
        <a:xfrm>
          <a:off x="0" y="0"/>
          <a:ext cx="0" cy="0"/>
          <a:chOff x="0" y="0"/>
          <a:chExt cx="0" cy="0"/>
        </a:xfrm>
      </p:grpSpPr>
      <p:sp>
        <p:nvSpPr>
          <p:cNvPr id="18" name="TextBox 17"/>
          <p:cNvSpPr txBox="1"/>
          <p:nvPr userDrawn="1"/>
        </p:nvSpPr>
        <p:spPr>
          <a:xfrm>
            <a:off x="3363912" y="4513263"/>
            <a:ext cx="524182" cy="153888"/>
          </a:xfrm>
          <a:prstGeom prst="rect">
            <a:avLst/>
          </a:prstGeom>
          <a:noFill/>
        </p:spPr>
        <p:txBody>
          <a:bodyPr wrap="square" lIns="0" tIns="0" rIns="0" bIns="0" rtlCol="0">
            <a:noAutofit/>
          </a:bodyPr>
          <a:lstStyle/>
          <a:p>
            <a:r>
              <a:rPr lang="en-GB" sz="1000" dirty="0">
                <a:solidFill>
                  <a:schemeClr val="bg1">
                    <a:lumMod val="50000"/>
                  </a:schemeClr>
                </a:solidFill>
              </a:rPr>
              <a:t>Identifier</a:t>
            </a:r>
          </a:p>
        </p:txBody>
      </p:sp>
      <p:sp>
        <p:nvSpPr>
          <p:cNvPr id="19" name="Text Placeholder 12"/>
          <p:cNvSpPr>
            <a:spLocks noGrp="1"/>
          </p:cNvSpPr>
          <p:nvPr>
            <p:ph type="body" sz="quarter" idx="17" hasCustomPrompt="1"/>
          </p:nvPr>
        </p:nvSpPr>
        <p:spPr>
          <a:xfrm>
            <a:off x="3363912" y="4680493"/>
            <a:ext cx="2641601" cy="169277"/>
          </a:xfrm>
        </p:spPr>
        <p:txBody>
          <a:bodyPr wrap="square" rIns="0">
            <a:noAutofit/>
          </a:bodyPr>
          <a:lstStyle>
            <a:lvl1pPr marL="0" indent="0">
              <a:buNone/>
              <a:defRPr sz="1000" baseline="0"/>
            </a:lvl1pPr>
            <a:lvl2pPr>
              <a:defRPr sz="1200"/>
            </a:lvl2pPr>
            <a:lvl3pPr>
              <a:defRPr sz="1200"/>
            </a:lvl3pPr>
            <a:lvl4pPr>
              <a:defRPr sz="1200"/>
            </a:lvl4pPr>
            <a:lvl5pPr>
              <a:defRPr sz="1200"/>
            </a:lvl5pPr>
          </a:lstStyle>
          <a:p>
            <a:pPr lvl="0"/>
            <a:r>
              <a:rPr lang="en-US" dirty="0"/>
              <a:t>Identifier </a:t>
            </a:r>
          </a:p>
        </p:txBody>
      </p:sp>
      <p:sp>
        <p:nvSpPr>
          <p:cNvPr id="20" name="TextBox 19"/>
          <p:cNvSpPr txBox="1"/>
          <p:nvPr userDrawn="1"/>
        </p:nvSpPr>
        <p:spPr>
          <a:xfrm>
            <a:off x="3363912" y="4904290"/>
            <a:ext cx="468077" cy="153888"/>
          </a:xfrm>
          <a:prstGeom prst="rect">
            <a:avLst/>
          </a:prstGeom>
          <a:noFill/>
        </p:spPr>
        <p:txBody>
          <a:bodyPr wrap="square" lIns="0" tIns="0" rIns="0" bIns="0" rtlCol="0">
            <a:noAutofit/>
          </a:bodyPr>
          <a:lstStyle/>
          <a:p>
            <a:r>
              <a:rPr lang="en-GB" sz="1000" baseline="0" dirty="0">
                <a:solidFill>
                  <a:schemeClr val="bg1">
                    <a:lumMod val="50000"/>
                  </a:schemeClr>
                </a:solidFill>
              </a:rPr>
              <a:t>Version</a:t>
            </a:r>
            <a:endParaRPr lang="en-GB" sz="1000" dirty="0">
              <a:solidFill>
                <a:schemeClr val="bg1">
                  <a:lumMod val="50000"/>
                </a:schemeClr>
              </a:solidFill>
            </a:endParaRPr>
          </a:p>
        </p:txBody>
      </p:sp>
      <p:sp>
        <p:nvSpPr>
          <p:cNvPr id="22" name="TextBox 21"/>
          <p:cNvSpPr txBox="1"/>
          <p:nvPr userDrawn="1"/>
        </p:nvSpPr>
        <p:spPr>
          <a:xfrm>
            <a:off x="3363912" y="5285792"/>
            <a:ext cx="503343" cy="153888"/>
          </a:xfrm>
          <a:prstGeom prst="rect">
            <a:avLst/>
          </a:prstGeom>
          <a:noFill/>
        </p:spPr>
        <p:txBody>
          <a:bodyPr wrap="square" lIns="0" tIns="0" rIns="0" bIns="0" rtlCol="0">
            <a:noAutofit/>
          </a:bodyPr>
          <a:lstStyle/>
          <a:p>
            <a:r>
              <a:rPr lang="en-GB" sz="1000" dirty="0">
                <a:solidFill>
                  <a:schemeClr val="bg1">
                    <a:lumMod val="50000"/>
                  </a:schemeClr>
                </a:solidFill>
              </a:rPr>
              <a:t>Status</a:t>
            </a:r>
          </a:p>
        </p:txBody>
      </p:sp>
      <p:sp>
        <p:nvSpPr>
          <p:cNvPr id="23" name="Text Placeholder 12"/>
          <p:cNvSpPr>
            <a:spLocks noGrp="1"/>
          </p:cNvSpPr>
          <p:nvPr>
            <p:ph type="body" sz="quarter" idx="19" hasCustomPrompt="1"/>
          </p:nvPr>
        </p:nvSpPr>
        <p:spPr>
          <a:xfrm>
            <a:off x="3363912" y="5453022"/>
            <a:ext cx="2641601" cy="169277"/>
          </a:xfrm>
        </p:spPr>
        <p:txBody>
          <a:bodyPr wrap="square" rIns="0">
            <a:noAutofit/>
          </a:bodyPr>
          <a:lstStyle>
            <a:lvl1pPr marL="0" indent="0">
              <a:buNone/>
              <a:defRPr sz="1000"/>
            </a:lvl1pPr>
            <a:lvl2pPr>
              <a:defRPr sz="1200"/>
            </a:lvl2pPr>
            <a:lvl3pPr>
              <a:defRPr sz="1200"/>
            </a:lvl3pPr>
            <a:lvl4pPr>
              <a:defRPr sz="1200"/>
            </a:lvl4pPr>
            <a:lvl5pPr>
              <a:defRPr sz="1200"/>
            </a:lvl5pPr>
          </a:lstStyle>
          <a:p>
            <a:pPr lvl="0"/>
            <a:r>
              <a:rPr lang="en-US" dirty="0"/>
              <a:t>Status</a:t>
            </a:r>
          </a:p>
        </p:txBody>
      </p:sp>
      <p:sp>
        <p:nvSpPr>
          <p:cNvPr id="26" name="TextBox 25"/>
          <p:cNvSpPr txBox="1"/>
          <p:nvPr userDrawn="1"/>
        </p:nvSpPr>
        <p:spPr>
          <a:xfrm>
            <a:off x="3363912" y="5676819"/>
            <a:ext cx="503343" cy="153888"/>
          </a:xfrm>
          <a:prstGeom prst="rect">
            <a:avLst/>
          </a:prstGeom>
          <a:noFill/>
        </p:spPr>
        <p:txBody>
          <a:bodyPr wrap="square" lIns="0" tIns="0" rIns="0" bIns="0" rtlCol="0">
            <a:noAutofit/>
          </a:bodyPr>
          <a:lstStyle/>
          <a:p>
            <a:r>
              <a:rPr lang="en-GB" sz="1000" dirty="0">
                <a:solidFill>
                  <a:schemeClr val="bg1">
                    <a:lumMod val="50000"/>
                  </a:schemeClr>
                </a:solidFill>
              </a:rPr>
              <a:t>Relation</a:t>
            </a:r>
          </a:p>
        </p:txBody>
      </p:sp>
      <p:sp>
        <p:nvSpPr>
          <p:cNvPr id="27" name="Text Placeholder 12"/>
          <p:cNvSpPr>
            <a:spLocks noGrp="1"/>
          </p:cNvSpPr>
          <p:nvPr>
            <p:ph type="body" sz="quarter" idx="20" hasCustomPrompt="1"/>
          </p:nvPr>
        </p:nvSpPr>
        <p:spPr>
          <a:xfrm>
            <a:off x="3363912" y="5844047"/>
            <a:ext cx="2641601" cy="169277"/>
          </a:xfrm>
        </p:spPr>
        <p:txBody>
          <a:bodyPr wrap="square" rIns="0">
            <a:noAutofit/>
          </a:bodyPr>
          <a:lstStyle>
            <a:lvl1pPr marL="0" indent="0">
              <a:buNone/>
              <a:defRPr sz="1000"/>
            </a:lvl1pPr>
            <a:lvl2pPr>
              <a:defRPr sz="1200"/>
            </a:lvl2pPr>
            <a:lvl3pPr>
              <a:defRPr sz="1200"/>
            </a:lvl3pPr>
            <a:lvl4pPr>
              <a:defRPr sz="1200"/>
            </a:lvl4pPr>
            <a:lvl5pPr>
              <a:defRPr sz="1200"/>
            </a:lvl5pPr>
          </a:lstStyle>
          <a:p>
            <a:pPr lvl="0"/>
            <a:r>
              <a:rPr lang="en-US" dirty="0"/>
              <a:t>Relation</a:t>
            </a:r>
          </a:p>
        </p:txBody>
      </p:sp>
      <p:sp>
        <p:nvSpPr>
          <p:cNvPr id="24" name="TextBox 23"/>
          <p:cNvSpPr txBox="1"/>
          <p:nvPr userDrawn="1"/>
        </p:nvSpPr>
        <p:spPr>
          <a:xfrm>
            <a:off x="538163" y="4517983"/>
            <a:ext cx="892873" cy="153888"/>
          </a:xfrm>
          <a:prstGeom prst="rect">
            <a:avLst/>
          </a:prstGeom>
          <a:noFill/>
        </p:spPr>
        <p:txBody>
          <a:bodyPr wrap="square" lIns="0" tIns="0" rIns="0" bIns="0" rtlCol="0">
            <a:noAutofit/>
          </a:bodyPr>
          <a:lstStyle/>
          <a:p>
            <a:r>
              <a:rPr lang="en-GB" sz="1000" dirty="0">
                <a:solidFill>
                  <a:schemeClr val="bg1">
                    <a:lumMod val="50000"/>
                  </a:schemeClr>
                </a:solidFill>
              </a:rPr>
              <a:t>Document</a:t>
            </a:r>
            <a:r>
              <a:rPr lang="en-GB" sz="1000" baseline="0" dirty="0">
                <a:solidFill>
                  <a:schemeClr val="bg1">
                    <a:lumMod val="50000"/>
                  </a:schemeClr>
                </a:solidFill>
              </a:rPr>
              <a:t> type</a:t>
            </a:r>
            <a:endParaRPr lang="en-GB" sz="1000" dirty="0">
              <a:solidFill>
                <a:schemeClr val="bg1">
                  <a:lumMod val="50000"/>
                </a:schemeClr>
              </a:solidFill>
            </a:endParaRPr>
          </a:p>
        </p:txBody>
      </p:sp>
      <p:sp>
        <p:nvSpPr>
          <p:cNvPr id="25" name="Text Placeholder 12"/>
          <p:cNvSpPr>
            <a:spLocks noGrp="1"/>
          </p:cNvSpPr>
          <p:nvPr>
            <p:ph type="body" sz="quarter" idx="21" hasCustomPrompt="1"/>
          </p:nvPr>
        </p:nvSpPr>
        <p:spPr>
          <a:xfrm>
            <a:off x="538164" y="4685213"/>
            <a:ext cx="2646362" cy="169277"/>
          </a:xfrm>
        </p:spPr>
        <p:txBody>
          <a:bodyPr wrap="square" rIns="0">
            <a:noAutofit/>
          </a:bodyPr>
          <a:lstStyle>
            <a:lvl1pPr marL="0" indent="0">
              <a:buNone/>
              <a:defRPr sz="1000"/>
            </a:lvl1pPr>
            <a:lvl2pPr>
              <a:defRPr sz="1200"/>
            </a:lvl2pPr>
            <a:lvl3pPr>
              <a:defRPr sz="1200"/>
            </a:lvl3pPr>
            <a:lvl4pPr>
              <a:defRPr sz="1200"/>
            </a:lvl4pPr>
            <a:lvl5pPr>
              <a:defRPr sz="1200"/>
            </a:lvl5pPr>
          </a:lstStyle>
          <a:p>
            <a:pPr lvl="0"/>
            <a:r>
              <a:rPr lang="en-US" dirty="0"/>
              <a:t>Document type</a:t>
            </a:r>
          </a:p>
        </p:txBody>
      </p:sp>
      <p:sp>
        <p:nvSpPr>
          <p:cNvPr id="28" name="TextBox 27"/>
          <p:cNvSpPr txBox="1"/>
          <p:nvPr userDrawn="1"/>
        </p:nvSpPr>
        <p:spPr>
          <a:xfrm>
            <a:off x="538163" y="4909010"/>
            <a:ext cx="490519" cy="153888"/>
          </a:xfrm>
          <a:prstGeom prst="rect">
            <a:avLst/>
          </a:prstGeom>
          <a:noFill/>
        </p:spPr>
        <p:txBody>
          <a:bodyPr wrap="square" lIns="0" tIns="0" rIns="0" bIns="0" rtlCol="0">
            <a:noAutofit/>
          </a:bodyPr>
          <a:lstStyle/>
          <a:p>
            <a:r>
              <a:rPr lang="en-GB" sz="1000" dirty="0">
                <a:solidFill>
                  <a:schemeClr val="bg1">
                    <a:lumMod val="50000"/>
                  </a:schemeClr>
                </a:solidFill>
              </a:rPr>
              <a:t>Creator</a:t>
            </a:r>
          </a:p>
        </p:txBody>
      </p:sp>
      <p:sp>
        <p:nvSpPr>
          <p:cNvPr id="29" name="TextBox 28"/>
          <p:cNvSpPr txBox="1"/>
          <p:nvPr userDrawn="1"/>
        </p:nvSpPr>
        <p:spPr>
          <a:xfrm>
            <a:off x="538163" y="5290512"/>
            <a:ext cx="750205" cy="153888"/>
          </a:xfrm>
          <a:prstGeom prst="rect">
            <a:avLst/>
          </a:prstGeom>
          <a:noFill/>
        </p:spPr>
        <p:txBody>
          <a:bodyPr wrap="square" lIns="0" tIns="0" rIns="0" bIns="0" rtlCol="0">
            <a:noAutofit/>
          </a:bodyPr>
          <a:lstStyle/>
          <a:p>
            <a:r>
              <a:rPr lang="en-GB" sz="1000" dirty="0">
                <a:solidFill>
                  <a:schemeClr val="bg1">
                    <a:lumMod val="50000"/>
                  </a:schemeClr>
                </a:solidFill>
              </a:rPr>
              <a:t>Approved by</a:t>
            </a:r>
          </a:p>
        </p:txBody>
      </p:sp>
      <p:sp>
        <p:nvSpPr>
          <p:cNvPr id="30" name="Text Placeholder 12"/>
          <p:cNvSpPr>
            <a:spLocks noGrp="1"/>
          </p:cNvSpPr>
          <p:nvPr>
            <p:ph type="body" sz="quarter" idx="22" hasCustomPrompt="1"/>
          </p:nvPr>
        </p:nvSpPr>
        <p:spPr>
          <a:xfrm>
            <a:off x="538164" y="5457742"/>
            <a:ext cx="2646362" cy="169277"/>
          </a:xfrm>
        </p:spPr>
        <p:txBody>
          <a:bodyPr wrap="square" rIns="0">
            <a:noAutofit/>
          </a:bodyPr>
          <a:lstStyle>
            <a:lvl1pPr marL="0" indent="0">
              <a:buNone/>
              <a:defRPr sz="1000"/>
            </a:lvl1pPr>
            <a:lvl2pPr>
              <a:defRPr sz="1200"/>
            </a:lvl2pPr>
            <a:lvl3pPr>
              <a:defRPr sz="1200"/>
            </a:lvl3pPr>
            <a:lvl4pPr>
              <a:defRPr sz="1200"/>
            </a:lvl4pPr>
            <a:lvl5pPr>
              <a:defRPr sz="1200"/>
            </a:lvl5pPr>
          </a:lstStyle>
          <a:p>
            <a:pPr lvl="0"/>
            <a:r>
              <a:rPr lang="en-US" dirty="0"/>
              <a:t>Name and telephone</a:t>
            </a:r>
          </a:p>
        </p:txBody>
      </p:sp>
      <p:sp>
        <p:nvSpPr>
          <p:cNvPr id="31" name="Text Placeholder 12"/>
          <p:cNvSpPr>
            <a:spLocks noGrp="1"/>
          </p:cNvSpPr>
          <p:nvPr>
            <p:ph type="body" sz="quarter" idx="23" hasCustomPrompt="1"/>
          </p:nvPr>
        </p:nvSpPr>
        <p:spPr>
          <a:xfrm>
            <a:off x="3363912" y="5071519"/>
            <a:ext cx="2641601" cy="169277"/>
          </a:xfrm>
        </p:spPr>
        <p:txBody>
          <a:bodyPr wrap="square" rIns="0">
            <a:noAutofit/>
          </a:bodyPr>
          <a:lstStyle>
            <a:lvl1pPr marL="0" indent="0">
              <a:buNone/>
              <a:defRPr sz="1000"/>
            </a:lvl1pPr>
            <a:lvl2pPr>
              <a:defRPr sz="1200"/>
            </a:lvl2pPr>
            <a:lvl3pPr>
              <a:defRPr sz="1200"/>
            </a:lvl3pPr>
            <a:lvl4pPr>
              <a:defRPr sz="1200"/>
            </a:lvl4pPr>
            <a:lvl5pPr>
              <a:defRPr sz="1200"/>
            </a:lvl5pPr>
          </a:lstStyle>
          <a:p>
            <a:pPr lvl="0"/>
            <a:r>
              <a:rPr lang="en-US" dirty="0"/>
              <a:t>Version</a:t>
            </a:r>
          </a:p>
        </p:txBody>
      </p:sp>
      <p:sp>
        <p:nvSpPr>
          <p:cNvPr id="32" name="Text Placeholder 12"/>
          <p:cNvSpPr>
            <a:spLocks noGrp="1"/>
          </p:cNvSpPr>
          <p:nvPr>
            <p:ph type="body" sz="quarter" idx="24" hasCustomPrompt="1"/>
          </p:nvPr>
        </p:nvSpPr>
        <p:spPr>
          <a:xfrm>
            <a:off x="538164" y="5076239"/>
            <a:ext cx="2646362" cy="169277"/>
          </a:xfrm>
        </p:spPr>
        <p:txBody>
          <a:bodyPr wrap="square" rIns="0">
            <a:noAutofit/>
          </a:bodyPr>
          <a:lstStyle>
            <a:lvl1pPr marL="0" indent="0">
              <a:buNone/>
              <a:defRPr sz="1000" baseline="0"/>
            </a:lvl1pPr>
            <a:lvl2pPr>
              <a:defRPr sz="1200"/>
            </a:lvl2pPr>
            <a:lvl3pPr>
              <a:defRPr sz="1200"/>
            </a:lvl3pPr>
            <a:lvl4pPr>
              <a:defRPr sz="1200"/>
            </a:lvl4pPr>
            <a:lvl5pPr>
              <a:defRPr sz="1200"/>
            </a:lvl5pPr>
          </a:lstStyle>
          <a:p>
            <a:pPr lvl="0"/>
            <a:r>
              <a:rPr lang="en-US" dirty="0"/>
              <a:t>Name and telephone</a:t>
            </a:r>
          </a:p>
        </p:txBody>
      </p:sp>
      <p:sp>
        <p:nvSpPr>
          <p:cNvPr id="21" name="Title 1"/>
          <p:cNvSpPr>
            <a:spLocks noGrp="1"/>
          </p:cNvSpPr>
          <p:nvPr>
            <p:ph type="ctrTitle" hasCustomPrompt="1"/>
          </p:nvPr>
        </p:nvSpPr>
        <p:spPr>
          <a:xfrm>
            <a:off x="538163" y="1793875"/>
            <a:ext cx="5467350" cy="2719388"/>
          </a:xfrm>
        </p:spPr>
        <p:txBody>
          <a:bodyPr tIns="36000" rIns="180000" anchor="t">
            <a:noAutofit/>
          </a:bodyPr>
          <a:lstStyle>
            <a:lvl1pPr algn="l">
              <a:lnSpc>
                <a:spcPct val="85000"/>
              </a:lnSpc>
              <a:defRPr sz="6000"/>
            </a:lvl1pPr>
          </a:lstStyle>
          <a:p>
            <a:r>
              <a:rPr lang="en-US" dirty="0"/>
              <a:t>Click to ADD TITLE</a:t>
            </a:r>
            <a:endParaRPr lang="en-GB" dirty="0"/>
          </a:p>
        </p:txBody>
      </p:sp>
      <p:sp>
        <p:nvSpPr>
          <p:cNvPr id="35" name="Date Placeholder 2"/>
          <p:cNvSpPr>
            <a:spLocks noGrp="1"/>
          </p:cNvSpPr>
          <p:nvPr>
            <p:ph type="dt" sz="half" idx="14"/>
          </p:nvPr>
        </p:nvSpPr>
        <p:spPr>
          <a:xfrm>
            <a:off x="538163" y="6421919"/>
            <a:ext cx="828000" cy="153888"/>
          </a:xfrm>
        </p:spPr>
        <p:txBody>
          <a:bodyPr/>
          <a:lstStyle/>
          <a:p>
            <a:fld id="{E6C5A4BD-1CFE-48C5-A5DC-1E4D468FFE8C}" type="datetime1">
              <a:rPr lang="sv-SE" noProof="0" smtClean="0"/>
              <a:t>2022-04-04</a:t>
            </a:fld>
            <a:endParaRPr lang="sv-SE" noProof="0" dirty="0"/>
          </a:p>
        </p:txBody>
      </p:sp>
      <p:sp>
        <p:nvSpPr>
          <p:cNvPr id="36" name="Picture Placeholder 4"/>
          <p:cNvSpPr>
            <a:spLocks noGrp="1"/>
          </p:cNvSpPr>
          <p:nvPr>
            <p:ph type="pic" sz="quarter" idx="15"/>
          </p:nvPr>
        </p:nvSpPr>
        <p:spPr>
          <a:xfrm>
            <a:off x="6184901" y="1"/>
            <a:ext cx="6007100" cy="6858000"/>
          </a:xfrm>
        </p:spPr>
        <p:txBody>
          <a:bodyPr/>
          <a:lstStyle/>
          <a:p>
            <a:r>
              <a:rPr lang="en-US"/>
              <a:t>Click icon to add picture</a:t>
            </a:r>
            <a:endParaRPr lang="sv-SE" dirty="0"/>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725" y="165237"/>
            <a:ext cx="4258798" cy="1260000"/>
          </a:xfrm>
          <a:prstGeom prst="rect">
            <a:avLst/>
          </a:prstGeom>
        </p:spPr>
      </p:pic>
    </p:spTree>
    <p:extLst>
      <p:ext uri="{BB962C8B-B14F-4D97-AF65-F5344CB8AC3E}">
        <p14:creationId xmlns:p14="http://schemas.microsoft.com/office/powerpoint/2010/main" val="3695006653"/>
      </p:ext>
    </p:extLst>
  </p:cSld>
  <p:clrMapOvr>
    <a:masterClrMapping/>
  </p:clrMapOvr>
  <p:transition>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ng Title Slid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55C6E3D-0121-49A8-B81C-73B41FB72C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538163" y="1793875"/>
            <a:ext cx="8291512" cy="2719388"/>
          </a:xfrm>
        </p:spPr>
        <p:txBody>
          <a:bodyPr tIns="36000" rIns="180000" anchor="t">
            <a:noAutofit/>
          </a:bodyPr>
          <a:lstStyle>
            <a:lvl1pPr algn="l">
              <a:lnSpc>
                <a:spcPct val="85000"/>
              </a:lnSpc>
              <a:defRPr sz="6000"/>
            </a:lvl1pPr>
          </a:lstStyle>
          <a:p>
            <a:r>
              <a:rPr lang="en-US" dirty="0"/>
              <a:t>Click to ADD TITLE</a:t>
            </a:r>
            <a:endParaRPr lang="en-GB" dirty="0"/>
          </a:p>
        </p:txBody>
      </p:sp>
      <p:sp>
        <p:nvSpPr>
          <p:cNvPr id="8" name="Subtitle 2"/>
          <p:cNvSpPr>
            <a:spLocks noGrp="1"/>
          </p:cNvSpPr>
          <p:nvPr>
            <p:ph type="subTitle" idx="1" hasCustomPrompt="1"/>
          </p:nvPr>
        </p:nvSpPr>
        <p:spPr>
          <a:xfrm>
            <a:off x="538163" y="4689476"/>
            <a:ext cx="5467350" cy="1271587"/>
          </a:xfrm>
        </p:spPr>
        <p:txBody>
          <a:bodyPr anchor="b">
            <a:noAutofit/>
          </a:bodyPr>
          <a:lstStyle>
            <a:lvl1pPr marL="0" indent="0" algn="l">
              <a:lnSpc>
                <a:spcPct val="100000"/>
              </a:lnSpc>
              <a:spcBef>
                <a:spcPts val="0"/>
              </a:spcBef>
              <a:spcAft>
                <a:spcPts val="0"/>
              </a:spcAft>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9" name="Date Placeholder 2"/>
          <p:cNvSpPr>
            <a:spLocks noGrp="1"/>
          </p:cNvSpPr>
          <p:nvPr>
            <p:ph type="dt" sz="half" idx="14"/>
          </p:nvPr>
        </p:nvSpPr>
        <p:spPr>
          <a:xfrm>
            <a:off x="538163" y="6421919"/>
            <a:ext cx="828000" cy="153888"/>
          </a:xfrm>
        </p:spPr>
        <p:txBody>
          <a:bodyPr/>
          <a:lstStyle/>
          <a:p>
            <a:fld id="{C12D2511-3810-443F-854C-F251B7F6E9B7}" type="datetime1">
              <a:rPr lang="sv-SE" noProof="0" smtClean="0"/>
              <a:t>2022-04-04</a:t>
            </a:fld>
            <a:endParaRPr lang="sv-SE" noProof="0"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725" y="165237"/>
            <a:ext cx="4258798" cy="1260000"/>
          </a:xfrm>
          <a:prstGeom prst="rect">
            <a:avLst/>
          </a:prstGeom>
        </p:spPr>
      </p:pic>
    </p:spTree>
    <p:extLst>
      <p:ext uri="{BB962C8B-B14F-4D97-AF65-F5344CB8AC3E}">
        <p14:creationId xmlns:p14="http://schemas.microsoft.com/office/powerpoint/2010/main" val="4199550843"/>
      </p:ext>
    </p:extLst>
  </p:cSld>
  <p:clrMapOvr>
    <a:masterClrMapping/>
  </p:clrMapOvr>
  <p:transition>
    <p:fade/>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10EA8A-CF02-4FD1-8D75-317C1A797A04}" type="datetime1">
              <a:rPr lang="sv-SE" smtClean="0"/>
              <a:t>2022-04-04</a:t>
            </a:fld>
            <a:endParaRPr lang="en-GB"/>
          </a:p>
        </p:txBody>
      </p:sp>
      <p:sp>
        <p:nvSpPr>
          <p:cNvPr id="5" name="Footer Placeholder 4"/>
          <p:cNvSpPr>
            <a:spLocks noGrp="1"/>
          </p:cNvSpPr>
          <p:nvPr>
            <p:ph type="ftr" sz="quarter" idx="11"/>
          </p:nvPr>
        </p:nvSpPr>
        <p:spPr/>
        <p:txBody>
          <a:bodyPr/>
          <a:lstStyle/>
          <a:p>
            <a:r>
              <a:rPr lang="en-GB"/>
              <a:t>Public</a:t>
            </a:r>
          </a:p>
        </p:txBody>
      </p:sp>
      <p:sp>
        <p:nvSpPr>
          <p:cNvPr id="6" name="Slide Number Placeholder 5"/>
          <p:cNvSpPr>
            <a:spLocks noGrp="1"/>
          </p:cNvSpPr>
          <p:nvPr>
            <p:ph type="sldNum" sz="quarter" idx="12"/>
          </p:nvPr>
        </p:nvSpPr>
        <p:spPr/>
        <p:txBody>
          <a:bodyPr/>
          <a:lstStyle/>
          <a:p>
            <a:fld id="{A92D7E8A-A0E3-4239-9A38-4F8DCAE2A924}" type="slidenum">
              <a:rPr lang="en-GB" smtClean="0"/>
              <a:t>‹#›</a:t>
            </a:fld>
            <a:endParaRPr lang="en-GB"/>
          </a:p>
        </p:txBody>
      </p:sp>
      <p:sp>
        <p:nvSpPr>
          <p:cNvPr id="3" name="Title 2"/>
          <p:cNvSpPr>
            <a:spLocks noGrp="1"/>
          </p:cNvSpPr>
          <p:nvPr>
            <p:ph type="title" hasCustomPrompt="1"/>
          </p:nvPr>
        </p:nvSpPr>
        <p:spPr/>
        <p:txBody>
          <a:bodyPr/>
          <a:lstStyle>
            <a:lvl1pPr>
              <a:defRPr/>
            </a:lvl1pPr>
          </a:lstStyle>
          <a:p>
            <a:r>
              <a:rPr lang="en-US" dirty="0"/>
              <a:t>CLICK TO Add </a:t>
            </a:r>
            <a:r>
              <a:rPr lang="en-US" dirty="0" err="1"/>
              <a:t>TITLe</a:t>
            </a:r>
            <a:endParaRPr lang="en-GB" dirty="0"/>
          </a:p>
        </p:txBody>
      </p:sp>
      <p:sp>
        <p:nvSpPr>
          <p:cNvPr id="7" name="Content Placeholder 6"/>
          <p:cNvSpPr>
            <a:spLocks noGrp="1"/>
          </p:cNvSpPr>
          <p:nvPr>
            <p:ph sz="quarter" idx="13"/>
          </p:nvPr>
        </p:nvSpPr>
        <p:spPr>
          <a:xfrm>
            <a:off x="538163" y="1793875"/>
            <a:ext cx="11114087"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220096287"/>
      </p:ext>
    </p:extLst>
  </p:cSld>
  <p:clrMapOvr>
    <a:masterClrMapping/>
  </p:clrMapOvr>
  <p:transition>
    <p:fade/>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38162" y="538163"/>
            <a:ext cx="8291513" cy="3975100"/>
          </a:xfrm>
        </p:spPr>
        <p:txBody>
          <a:bodyPr tIns="36000" rIns="180000" anchor="t"/>
          <a:lstStyle>
            <a:lvl1pPr algn="l">
              <a:lnSpc>
                <a:spcPct val="80000"/>
              </a:lnSpc>
              <a:defRPr sz="6000">
                <a:solidFill>
                  <a:schemeClr val="bg1"/>
                </a:solidFill>
              </a:defRPr>
            </a:lvl1pPr>
          </a:lstStyle>
          <a:p>
            <a:r>
              <a:rPr lang="en-US" dirty="0"/>
              <a:t>CLICK TO Add title</a:t>
            </a:r>
            <a:endParaRPr lang="en-GB" dirty="0"/>
          </a:p>
        </p:txBody>
      </p:sp>
      <p:sp>
        <p:nvSpPr>
          <p:cNvPr id="3" name="Subtitle 2"/>
          <p:cNvSpPr>
            <a:spLocks noGrp="1"/>
          </p:cNvSpPr>
          <p:nvPr>
            <p:ph type="subTitle" idx="1" hasCustomPrompt="1"/>
          </p:nvPr>
        </p:nvSpPr>
        <p:spPr>
          <a:xfrm>
            <a:off x="538162" y="4689476"/>
            <a:ext cx="8291513" cy="1271588"/>
          </a:xfrm>
        </p:spPr>
        <p:txBody>
          <a:bodyPr anchor="b">
            <a:noAutofit/>
          </a:bodyPr>
          <a:lstStyle>
            <a:lvl1pPr marL="0" indent="0" algn="l">
              <a:lnSpc>
                <a:spcPct val="100000"/>
              </a:lnSpc>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fld id="{4C38E730-8D1A-456E-9375-1CD3AD793C2A}" type="datetime1">
              <a:rPr lang="sv-SE" smtClean="0"/>
              <a:t>2022-04-04</a:t>
            </a:fld>
            <a:endParaRPr lang="sv-SE"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sv-SE"/>
              <a:t>Public</a:t>
            </a:r>
            <a:endParaRPr lang="sv-SE"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A92D7E8A-A0E3-4239-9A38-4F8DCAE2A924}" type="slidenum">
              <a:rPr lang="sv-SE" smtClean="0"/>
              <a:pPr/>
              <a:t>‹#›</a:t>
            </a:fld>
            <a:endParaRPr lang="sv-SE" dirty="0"/>
          </a:p>
        </p:txBody>
      </p:sp>
      <p:pic>
        <p:nvPicPr>
          <p:cNvPr id="5" name="Bildobjekt 4">
            <a:extLst>
              <a:ext uri="{FF2B5EF4-FFF2-40B4-BE49-F238E27FC236}">
                <a16:creationId xmlns:a16="http://schemas.microsoft.com/office/drawing/2014/main" id="{A5AF053C-1D73-4FB8-AC50-0C5AC7C98A86}"/>
              </a:ext>
            </a:extLst>
          </p:cNvPr>
          <p:cNvPicPr>
            <a:picLocks noChangeAspect="1"/>
          </p:cNvPicPr>
          <p:nvPr userDrawn="1"/>
        </p:nvPicPr>
        <p:blipFill>
          <a:blip r:embed="rId2"/>
          <a:stretch>
            <a:fillRect/>
          </a:stretch>
        </p:blipFill>
        <p:spPr>
          <a:xfrm>
            <a:off x="11313089" y="6320663"/>
            <a:ext cx="338912" cy="356400"/>
          </a:xfrm>
          <a:prstGeom prst="rect">
            <a:avLst/>
          </a:prstGeom>
        </p:spPr>
      </p:pic>
    </p:spTree>
    <p:extLst>
      <p:ext uri="{BB962C8B-B14F-4D97-AF65-F5344CB8AC3E}">
        <p14:creationId xmlns:p14="http://schemas.microsoft.com/office/powerpoint/2010/main" val="3077470752"/>
      </p:ext>
    </p:extLst>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ebbles 2">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C104682-7B83-4202-AF0A-23FAE892479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538164" y="538164"/>
            <a:ext cx="5467350" cy="2527299"/>
          </a:xfrm>
        </p:spPr>
        <p:txBody>
          <a:bodyPr tIns="36000" rIns="180000" anchor="t"/>
          <a:lstStyle>
            <a:lvl1pPr algn="l">
              <a:lnSpc>
                <a:spcPct val="80000"/>
              </a:lnSpc>
              <a:defRPr sz="6000">
                <a:solidFill>
                  <a:schemeClr val="accent1"/>
                </a:solidFill>
              </a:defRPr>
            </a:lvl1pPr>
          </a:lstStyle>
          <a:p>
            <a:r>
              <a:rPr lang="en-US" dirty="0"/>
              <a:t>CLICK TO Add title</a:t>
            </a:r>
            <a:endParaRPr lang="en-GB" dirty="0"/>
          </a:p>
        </p:txBody>
      </p:sp>
    </p:spTree>
    <p:extLst>
      <p:ext uri="{BB962C8B-B14F-4D97-AF65-F5344CB8AC3E}">
        <p14:creationId xmlns:p14="http://schemas.microsoft.com/office/powerpoint/2010/main" val="3346907002"/>
      </p:ext>
    </p:extLst>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Ripple 3">
    <p:bg>
      <p:bgPr>
        <a:solidFill>
          <a:schemeClr val="accent1"/>
        </a:solidFill>
        <a:effectLst/>
      </p:bgPr>
    </p:bg>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A907EB9C-D1BF-4207-88C2-8C8A1D62520E}"/>
              </a:ext>
            </a:extLst>
          </p:cNvPr>
          <p:cNvGrpSpPr/>
          <p:nvPr userDrawn="1"/>
        </p:nvGrpSpPr>
        <p:grpSpPr bwMode="ltGray">
          <a:xfrm>
            <a:off x="0" y="0"/>
            <a:ext cx="12192000" cy="6858000"/>
            <a:chOff x="-23126700" y="-13012738"/>
            <a:chExt cx="58445401" cy="32883476"/>
          </a:xfrm>
        </p:grpSpPr>
        <p:sp>
          <p:nvSpPr>
            <p:cNvPr id="5" name="Freeform 31">
              <a:extLst>
                <a:ext uri="{FF2B5EF4-FFF2-40B4-BE49-F238E27FC236}">
                  <a16:creationId xmlns:a16="http://schemas.microsoft.com/office/drawing/2014/main" id="{CAEEB74A-51FC-4D51-8057-58B696710972}"/>
                </a:ext>
              </a:extLst>
            </p:cNvPr>
            <p:cNvSpPr>
              <a:spLocks/>
            </p:cNvSpPr>
            <p:nvPr userDrawn="1"/>
          </p:nvSpPr>
          <p:spPr bwMode="ltGray">
            <a:xfrm>
              <a:off x="-23126700" y="-13012738"/>
              <a:ext cx="58445400" cy="32883476"/>
            </a:xfrm>
            <a:custGeom>
              <a:avLst/>
              <a:gdLst>
                <a:gd name="T0" fmla="*/ 2668 w 5548"/>
                <a:gd name="T1" fmla="*/ 654 h 3121"/>
                <a:gd name="T2" fmla="*/ 0 w 5548"/>
                <a:gd name="T3" fmla="*/ 1560 h 3121"/>
                <a:gd name="T4" fmla="*/ 0 w 5548"/>
                <a:gd name="T5" fmla="*/ 3121 h 3121"/>
                <a:gd name="T6" fmla="*/ 2075 w 5548"/>
                <a:gd name="T7" fmla="*/ 3121 h 3121"/>
                <a:gd name="T8" fmla="*/ 4084 w 5548"/>
                <a:gd name="T9" fmla="*/ 2181 h 3121"/>
                <a:gd name="T10" fmla="*/ 5548 w 5548"/>
                <a:gd name="T11" fmla="*/ 1179 h 3121"/>
                <a:gd name="T12" fmla="*/ 5548 w 5548"/>
                <a:gd name="T13" fmla="*/ 0 h 3121"/>
                <a:gd name="T14" fmla="*/ 3878 w 5548"/>
                <a:gd name="T15" fmla="*/ 0 h 3121"/>
                <a:gd name="T16" fmla="*/ 2668 w 5548"/>
                <a:gd name="T17" fmla="*/ 654 h 3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8" h="3121">
                  <a:moveTo>
                    <a:pt x="2668" y="654"/>
                  </a:moveTo>
                  <a:cubicBezTo>
                    <a:pt x="1644" y="1134"/>
                    <a:pt x="721" y="1446"/>
                    <a:pt x="0" y="1560"/>
                  </a:cubicBezTo>
                  <a:cubicBezTo>
                    <a:pt x="0" y="3121"/>
                    <a:pt x="0" y="3121"/>
                    <a:pt x="0" y="3121"/>
                  </a:cubicBezTo>
                  <a:cubicBezTo>
                    <a:pt x="2075" y="3121"/>
                    <a:pt x="2075" y="3121"/>
                    <a:pt x="2075" y="3121"/>
                  </a:cubicBezTo>
                  <a:cubicBezTo>
                    <a:pt x="2712" y="2895"/>
                    <a:pt x="3394" y="2577"/>
                    <a:pt x="4084" y="2181"/>
                  </a:cubicBezTo>
                  <a:cubicBezTo>
                    <a:pt x="4658" y="1851"/>
                    <a:pt x="5149" y="1515"/>
                    <a:pt x="5548" y="1179"/>
                  </a:cubicBezTo>
                  <a:cubicBezTo>
                    <a:pt x="5548" y="0"/>
                    <a:pt x="5548" y="0"/>
                    <a:pt x="5548" y="0"/>
                  </a:cubicBezTo>
                  <a:cubicBezTo>
                    <a:pt x="3878" y="0"/>
                    <a:pt x="3878" y="0"/>
                    <a:pt x="3878" y="0"/>
                  </a:cubicBezTo>
                  <a:cubicBezTo>
                    <a:pt x="3510" y="229"/>
                    <a:pt x="3102" y="450"/>
                    <a:pt x="2668" y="654"/>
                  </a:cubicBezTo>
                  <a:close/>
                </a:path>
              </a:pathLst>
            </a:custGeom>
            <a:solidFill>
              <a:srgbClr val="B347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26">
              <a:extLst>
                <a:ext uri="{FF2B5EF4-FFF2-40B4-BE49-F238E27FC236}">
                  <a16:creationId xmlns:a16="http://schemas.microsoft.com/office/drawing/2014/main" id="{63E2B16F-8063-4AC6-BCF8-ADEF216BE10B}"/>
                </a:ext>
              </a:extLst>
            </p:cNvPr>
            <p:cNvSpPr>
              <a:spLocks/>
            </p:cNvSpPr>
            <p:nvPr userDrawn="1"/>
          </p:nvSpPr>
          <p:spPr bwMode="ltGray">
            <a:xfrm>
              <a:off x="23013988" y="11093450"/>
              <a:ext cx="12304713" cy="8777288"/>
            </a:xfrm>
            <a:custGeom>
              <a:avLst/>
              <a:gdLst>
                <a:gd name="T0" fmla="*/ 0 w 1168"/>
                <a:gd name="T1" fmla="*/ 833 h 833"/>
                <a:gd name="T2" fmla="*/ 1168 w 1168"/>
                <a:gd name="T3" fmla="*/ 833 h 833"/>
                <a:gd name="T4" fmla="*/ 1168 w 1168"/>
                <a:gd name="T5" fmla="*/ 0 h 833"/>
                <a:gd name="T6" fmla="*/ 322 w 1168"/>
                <a:gd name="T7" fmla="*/ 631 h 833"/>
                <a:gd name="T8" fmla="*/ 0 w 1168"/>
                <a:gd name="T9" fmla="*/ 833 h 833"/>
              </a:gdLst>
              <a:ahLst/>
              <a:cxnLst>
                <a:cxn ang="0">
                  <a:pos x="T0" y="T1"/>
                </a:cxn>
                <a:cxn ang="0">
                  <a:pos x="T2" y="T3"/>
                </a:cxn>
                <a:cxn ang="0">
                  <a:pos x="T4" y="T5"/>
                </a:cxn>
                <a:cxn ang="0">
                  <a:pos x="T6" y="T7"/>
                </a:cxn>
                <a:cxn ang="0">
                  <a:pos x="T8" y="T9"/>
                </a:cxn>
              </a:cxnLst>
              <a:rect l="0" t="0" r="r" b="b"/>
              <a:pathLst>
                <a:path w="1168" h="833">
                  <a:moveTo>
                    <a:pt x="0" y="833"/>
                  </a:moveTo>
                  <a:cubicBezTo>
                    <a:pt x="1168" y="833"/>
                    <a:pt x="1168" y="833"/>
                    <a:pt x="1168" y="833"/>
                  </a:cubicBezTo>
                  <a:cubicBezTo>
                    <a:pt x="1168" y="0"/>
                    <a:pt x="1168" y="0"/>
                    <a:pt x="1168" y="0"/>
                  </a:cubicBezTo>
                  <a:cubicBezTo>
                    <a:pt x="917" y="216"/>
                    <a:pt x="634" y="428"/>
                    <a:pt x="322" y="631"/>
                  </a:cubicBezTo>
                  <a:cubicBezTo>
                    <a:pt x="215" y="701"/>
                    <a:pt x="108" y="768"/>
                    <a:pt x="0" y="833"/>
                  </a:cubicBezTo>
                  <a:close/>
                </a:path>
              </a:pathLst>
            </a:custGeom>
            <a:solidFill>
              <a:srgbClr val="00CDFF"/>
            </a:solidFill>
            <a:ln w="57150">
              <a:solidFill>
                <a:srgbClr val="00CDFF"/>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27">
              <a:extLst>
                <a:ext uri="{FF2B5EF4-FFF2-40B4-BE49-F238E27FC236}">
                  <a16:creationId xmlns:a16="http://schemas.microsoft.com/office/drawing/2014/main" id="{D3F2DB2E-D6A3-4A7E-A72F-3124008FFA94}"/>
                </a:ext>
              </a:extLst>
            </p:cNvPr>
            <p:cNvSpPr>
              <a:spLocks/>
            </p:cNvSpPr>
            <p:nvPr userDrawn="1"/>
          </p:nvSpPr>
          <p:spPr bwMode="ltGray">
            <a:xfrm>
              <a:off x="17410113" y="8218488"/>
              <a:ext cx="17908588" cy="11652250"/>
            </a:xfrm>
            <a:custGeom>
              <a:avLst/>
              <a:gdLst>
                <a:gd name="T0" fmla="*/ 0 w 1700"/>
                <a:gd name="T1" fmla="*/ 1106 h 1106"/>
                <a:gd name="T2" fmla="*/ 532 w 1700"/>
                <a:gd name="T3" fmla="*/ 1106 h 1106"/>
                <a:gd name="T4" fmla="*/ 854 w 1700"/>
                <a:gd name="T5" fmla="*/ 904 h 1106"/>
                <a:gd name="T6" fmla="*/ 1700 w 1700"/>
                <a:gd name="T7" fmla="*/ 273 h 1106"/>
                <a:gd name="T8" fmla="*/ 1700 w 1700"/>
                <a:gd name="T9" fmla="*/ 0 h 1106"/>
                <a:gd name="T10" fmla="*/ 689 w 1700"/>
                <a:gd name="T11" fmla="*/ 717 h 1106"/>
                <a:gd name="T12" fmla="*/ 0 w 1700"/>
                <a:gd name="T13" fmla="*/ 1106 h 1106"/>
              </a:gdLst>
              <a:ahLst/>
              <a:cxnLst>
                <a:cxn ang="0">
                  <a:pos x="T0" y="T1"/>
                </a:cxn>
                <a:cxn ang="0">
                  <a:pos x="T2" y="T3"/>
                </a:cxn>
                <a:cxn ang="0">
                  <a:pos x="T4" y="T5"/>
                </a:cxn>
                <a:cxn ang="0">
                  <a:pos x="T6" y="T7"/>
                </a:cxn>
                <a:cxn ang="0">
                  <a:pos x="T8" y="T9"/>
                </a:cxn>
                <a:cxn ang="0">
                  <a:pos x="T10" y="T11"/>
                </a:cxn>
                <a:cxn ang="0">
                  <a:pos x="T12" y="T13"/>
                </a:cxn>
              </a:cxnLst>
              <a:rect l="0" t="0" r="r" b="b"/>
              <a:pathLst>
                <a:path w="1700" h="1106">
                  <a:moveTo>
                    <a:pt x="0" y="1106"/>
                  </a:moveTo>
                  <a:cubicBezTo>
                    <a:pt x="532" y="1106"/>
                    <a:pt x="532" y="1106"/>
                    <a:pt x="532" y="1106"/>
                  </a:cubicBezTo>
                  <a:cubicBezTo>
                    <a:pt x="640" y="1041"/>
                    <a:pt x="747" y="974"/>
                    <a:pt x="854" y="904"/>
                  </a:cubicBezTo>
                  <a:cubicBezTo>
                    <a:pt x="1166" y="701"/>
                    <a:pt x="1449" y="489"/>
                    <a:pt x="1700" y="273"/>
                  </a:cubicBezTo>
                  <a:cubicBezTo>
                    <a:pt x="1700" y="0"/>
                    <a:pt x="1700" y="0"/>
                    <a:pt x="1700" y="0"/>
                  </a:cubicBezTo>
                  <a:cubicBezTo>
                    <a:pt x="1404" y="252"/>
                    <a:pt x="1065" y="493"/>
                    <a:pt x="689" y="717"/>
                  </a:cubicBezTo>
                  <a:cubicBezTo>
                    <a:pt x="456" y="857"/>
                    <a:pt x="226" y="986"/>
                    <a:pt x="0" y="1106"/>
                  </a:cubicBezTo>
                  <a:close/>
                </a:path>
              </a:pathLst>
            </a:custGeom>
            <a:solidFill>
              <a:srgbClr val="40B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28">
              <a:extLst>
                <a:ext uri="{FF2B5EF4-FFF2-40B4-BE49-F238E27FC236}">
                  <a16:creationId xmlns:a16="http://schemas.microsoft.com/office/drawing/2014/main" id="{5B500E91-4CF5-44B0-840B-3CC84805AD84}"/>
                </a:ext>
              </a:extLst>
            </p:cNvPr>
            <p:cNvSpPr>
              <a:spLocks/>
            </p:cNvSpPr>
            <p:nvPr userDrawn="1"/>
          </p:nvSpPr>
          <p:spPr bwMode="ltGray">
            <a:xfrm>
              <a:off x="-1268413" y="-590550"/>
              <a:ext cx="36587113" cy="20461288"/>
            </a:xfrm>
            <a:custGeom>
              <a:avLst/>
              <a:gdLst>
                <a:gd name="T0" fmla="*/ 0 w 3473"/>
                <a:gd name="T1" fmla="*/ 1942 h 1942"/>
                <a:gd name="T2" fmla="*/ 1773 w 3473"/>
                <a:gd name="T3" fmla="*/ 1942 h 1942"/>
                <a:gd name="T4" fmla="*/ 2462 w 3473"/>
                <a:gd name="T5" fmla="*/ 1553 h 1942"/>
                <a:gd name="T6" fmla="*/ 3473 w 3473"/>
                <a:gd name="T7" fmla="*/ 836 h 1942"/>
                <a:gd name="T8" fmla="*/ 3473 w 3473"/>
                <a:gd name="T9" fmla="*/ 0 h 1942"/>
                <a:gd name="T10" fmla="*/ 2009 w 3473"/>
                <a:gd name="T11" fmla="*/ 1002 h 1942"/>
                <a:gd name="T12" fmla="*/ 0 w 3473"/>
                <a:gd name="T13" fmla="*/ 1942 h 1942"/>
              </a:gdLst>
              <a:ahLst/>
              <a:cxnLst>
                <a:cxn ang="0">
                  <a:pos x="T0" y="T1"/>
                </a:cxn>
                <a:cxn ang="0">
                  <a:pos x="T2" y="T3"/>
                </a:cxn>
                <a:cxn ang="0">
                  <a:pos x="T4" y="T5"/>
                </a:cxn>
                <a:cxn ang="0">
                  <a:pos x="T6" y="T7"/>
                </a:cxn>
                <a:cxn ang="0">
                  <a:pos x="T8" y="T9"/>
                </a:cxn>
                <a:cxn ang="0">
                  <a:pos x="T10" y="T11"/>
                </a:cxn>
                <a:cxn ang="0">
                  <a:pos x="T12" y="T13"/>
                </a:cxn>
              </a:cxnLst>
              <a:rect l="0" t="0" r="r" b="b"/>
              <a:pathLst>
                <a:path w="3473" h="1942">
                  <a:moveTo>
                    <a:pt x="0" y="1942"/>
                  </a:moveTo>
                  <a:cubicBezTo>
                    <a:pt x="1773" y="1942"/>
                    <a:pt x="1773" y="1942"/>
                    <a:pt x="1773" y="1942"/>
                  </a:cubicBezTo>
                  <a:cubicBezTo>
                    <a:pt x="1999" y="1822"/>
                    <a:pt x="2229" y="1693"/>
                    <a:pt x="2462" y="1553"/>
                  </a:cubicBezTo>
                  <a:cubicBezTo>
                    <a:pt x="2838" y="1329"/>
                    <a:pt x="3177" y="1088"/>
                    <a:pt x="3473" y="836"/>
                  </a:cubicBezTo>
                  <a:cubicBezTo>
                    <a:pt x="3473" y="0"/>
                    <a:pt x="3473" y="0"/>
                    <a:pt x="3473" y="0"/>
                  </a:cubicBezTo>
                  <a:cubicBezTo>
                    <a:pt x="3074" y="336"/>
                    <a:pt x="2583" y="672"/>
                    <a:pt x="2009" y="1002"/>
                  </a:cubicBezTo>
                  <a:cubicBezTo>
                    <a:pt x="1319" y="1398"/>
                    <a:pt x="637" y="1716"/>
                    <a:pt x="0" y="1942"/>
                  </a:cubicBezTo>
                  <a:close/>
                </a:path>
              </a:pathLst>
            </a:custGeom>
            <a:solidFill>
              <a:srgbClr val="00CDFF"/>
            </a:solidFill>
            <a:ln w="9525">
              <a:solidFill>
                <a:srgbClr val="00CDFF"/>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29">
              <a:extLst>
                <a:ext uri="{FF2B5EF4-FFF2-40B4-BE49-F238E27FC236}">
                  <a16:creationId xmlns:a16="http://schemas.microsoft.com/office/drawing/2014/main" id="{126B81E2-8634-420D-80EC-60D9A5DEEF0A}"/>
                </a:ext>
              </a:extLst>
            </p:cNvPr>
            <p:cNvSpPr>
              <a:spLocks/>
            </p:cNvSpPr>
            <p:nvPr userDrawn="1"/>
          </p:nvSpPr>
          <p:spPr bwMode="ltGray">
            <a:xfrm>
              <a:off x="17726025" y="-13012738"/>
              <a:ext cx="17592675" cy="0"/>
            </a:xfrm>
            <a:custGeom>
              <a:avLst/>
              <a:gdLst>
                <a:gd name="T0" fmla="*/ 0 w 1670"/>
                <a:gd name="T1" fmla="*/ 0 w 1670"/>
                <a:gd name="T2" fmla="*/ 1670 w 1670"/>
                <a:gd name="T3" fmla="*/ 1670 w 1670"/>
                <a:gd name="T4" fmla="*/ 0 w 1670"/>
              </a:gdLst>
              <a:ahLst/>
              <a:cxnLst>
                <a:cxn ang="0">
                  <a:pos x="T0" y="0"/>
                </a:cxn>
                <a:cxn ang="0">
                  <a:pos x="T1" y="0"/>
                </a:cxn>
                <a:cxn ang="0">
                  <a:pos x="T2" y="0"/>
                </a:cxn>
                <a:cxn ang="0">
                  <a:pos x="T3" y="0"/>
                </a:cxn>
                <a:cxn ang="0">
                  <a:pos x="T4" y="0"/>
                </a:cxn>
              </a:cxnLst>
              <a:rect l="0" t="0" r="r" b="b"/>
              <a:pathLst>
                <a:path w="1670">
                  <a:moveTo>
                    <a:pt x="0" y="0"/>
                  </a:moveTo>
                  <a:cubicBezTo>
                    <a:pt x="0" y="0"/>
                    <a:pt x="0" y="0"/>
                    <a:pt x="0" y="0"/>
                  </a:cubicBezTo>
                  <a:cubicBezTo>
                    <a:pt x="1670" y="0"/>
                    <a:pt x="1670" y="0"/>
                    <a:pt x="1670" y="0"/>
                  </a:cubicBezTo>
                  <a:cubicBezTo>
                    <a:pt x="1670" y="0"/>
                    <a:pt x="1670" y="0"/>
                    <a:pt x="1670" y="0"/>
                  </a:cubicBezTo>
                  <a:lnTo>
                    <a:pt x="0" y="0"/>
                  </a:lnTo>
                  <a:close/>
                </a:path>
              </a:pathLst>
            </a:custGeom>
            <a:solidFill>
              <a:srgbClr val="990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Rectangle 30">
              <a:extLst>
                <a:ext uri="{FF2B5EF4-FFF2-40B4-BE49-F238E27FC236}">
                  <a16:creationId xmlns:a16="http://schemas.microsoft.com/office/drawing/2014/main" id="{816880FB-B1A6-4787-8728-8F8545714ED8}"/>
                </a:ext>
              </a:extLst>
            </p:cNvPr>
            <p:cNvSpPr>
              <a:spLocks noChangeArrowheads="1"/>
            </p:cNvSpPr>
            <p:nvPr userDrawn="1"/>
          </p:nvSpPr>
          <p:spPr bwMode="ltGray">
            <a:xfrm>
              <a:off x="-23126700" y="3424237"/>
              <a:ext cx="1588" cy="16446501"/>
            </a:xfrm>
            <a:prstGeom prst="rect">
              <a:avLst/>
            </a:prstGeom>
            <a:solidFill>
              <a:srgbClr val="990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32">
              <a:extLst>
                <a:ext uri="{FF2B5EF4-FFF2-40B4-BE49-F238E27FC236}">
                  <a16:creationId xmlns:a16="http://schemas.microsoft.com/office/drawing/2014/main" id="{57149F97-3A40-4F03-B9FC-7ED59D981277}"/>
                </a:ext>
              </a:extLst>
            </p:cNvPr>
            <p:cNvSpPr>
              <a:spLocks/>
            </p:cNvSpPr>
            <p:nvPr userDrawn="1"/>
          </p:nvSpPr>
          <p:spPr bwMode="ltGray">
            <a:xfrm>
              <a:off x="-23126700" y="-13012738"/>
              <a:ext cx="40852725" cy="16436975"/>
            </a:xfrm>
            <a:custGeom>
              <a:avLst/>
              <a:gdLst>
                <a:gd name="T0" fmla="*/ 0 w 3878"/>
                <a:gd name="T1" fmla="*/ 0 h 1560"/>
                <a:gd name="T2" fmla="*/ 3878 w 3878"/>
                <a:gd name="T3" fmla="*/ 0 h 1560"/>
                <a:gd name="T4" fmla="*/ 3878 w 3878"/>
                <a:gd name="T5" fmla="*/ 0 h 1560"/>
                <a:gd name="T6" fmla="*/ 0 w 3878"/>
                <a:gd name="T7" fmla="*/ 0 h 1560"/>
                <a:gd name="T8" fmla="*/ 0 w 3878"/>
                <a:gd name="T9" fmla="*/ 1560 h 1560"/>
                <a:gd name="T10" fmla="*/ 0 w 3878"/>
                <a:gd name="T11" fmla="*/ 1560 h 1560"/>
                <a:gd name="T12" fmla="*/ 0 w 3878"/>
                <a:gd name="T13" fmla="*/ 0 h 1560"/>
              </a:gdLst>
              <a:ahLst/>
              <a:cxnLst>
                <a:cxn ang="0">
                  <a:pos x="T0" y="T1"/>
                </a:cxn>
                <a:cxn ang="0">
                  <a:pos x="T2" y="T3"/>
                </a:cxn>
                <a:cxn ang="0">
                  <a:pos x="T4" y="T5"/>
                </a:cxn>
                <a:cxn ang="0">
                  <a:pos x="T6" y="T7"/>
                </a:cxn>
                <a:cxn ang="0">
                  <a:pos x="T8" y="T9"/>
                </a:cxn>
                <a:cxn ang="0">
                  <a:pos x="T10" y="T11"/>
                </a:cxn>
                <a:cxn ang="0">
                  <a:pos x="T12" y="T13"/>
                </a:cxn>
              </a:cxnLst>
              <a:rect l="0" t="0" r="r" b="b"/>
              <a:pathLst>
                <a:path w="3878" h="1560">
                  <a:moveTo>
                    <a:pt x="0" y="0"/>
                  </a:moveTo>
                  <a:cubicBezTo>
                    <a:pt x="3878" y="0"/>
                    <a:pt x="3878" y="0"/>
                    <a:pt x="3878" y="0"/>
                  </a:cubicBezTo>
                  <a:cubicBezTo>
                    <a:pt x="3878" y="0"/>
                    <a:pt x="3878" y="0"/>
                    <a:pt x="3878" y="0"/>
                  </a:cubicBezTo>
                  <a:cubicBezTo>
                    <a:pt x="0" y="0"/>
                    <a:pt x="0" y="0"/>
                    <a:pt x="0" y="0"/>
                  </a:cubicBezTo>
                  <a:cubicBezTo>
                    <a:pt x="0" y="1560"/>
                    <a:pt x="0" y="1560"/>
                    <a:pt x="0" y="1560"/>
                  </a:cubicBezTo>
                  <a:cubicBezTo>
                    <a:pt x="0" y="1560"/>
                    <a:pt x="0" y="1560"/>
                    <a:pt x="0" y="1560"/>
                  </a:cubicBezTo>
                  <a:lnTo>
                    <a:pt x="0" y="0"/>
                  </a:lnTo>
                  <a:close/>
                </a:path>
              </a:pathLst>
            </a:custGeom>
            <a:solidFill>
              <a:srgbClr val="CC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33">
              <a:extLst>
                <a:ext uri="{FF2B5EF4-FFF2-40B4-BE49-F238E27FC236}">
                  <a16:creationId xmlns:a16="http://schemas.microsoft.com/office/drawing/2014/main" id="{9101296E-E1A2-49C3-84CA-264A7321C1EB}"/>
                </a:ext>
              </a:extLst>
            </p:cNvPr>
            <p:cNvSpPr>
              <a:spLocks/>
            </p:cNvSpPr>
            <p:nvPr userDrawn="1"/>
          </p:nvSpPr>
          <p:spPr bwMode="ltGray">
            <a:xfrm>
              <a:off x="-23126700" y="-13012738"/>
              <a:ext cx="40852725" cy="16436975"/>
            </a:xfrm>
            <a:custGeom>
              <a:avLst/>
              <a:gdLst>
                <a:gd name="T0" fmla="*/ 0 w 3878"/>
                <a:gd name="T1" fmla="*/ 1560 h 1560"/>
                <a:gd name="T2" fmla="*/ 2668 w 3878"/>
                <a:gd name="T3" fmla="*/ 654 h 1560"/>
                <a:gd name="T4" fmla="*/ 3878 w 3878"/>
                <a:gd name="T5" fmla="*/ 0 h 1560"/>
                <a:gd name="T6" fmla="*/ 0 w 3878"/>
                <a:gd name="T7" fmla="*/ 0 h 1560"/>
                <a:gd name="T8" fmla="*/ 0 w 3878"/>
                <a:gd name="T9" fmla="*/ 1560 h 1560"/>
              </a:gdLst>
              <a:ahLst/>
              <a:cxnLst>
                <a:cxn ang="0">
                  <a:pos x="T0" y="T1"/>
                </a:cxn>
                <a:cxn ang="0">
                  <a:pos x="T2" y="T3"/>
                </a:cxn>
                <a:cxn ang="0">
                  <a:pos x="T4" y="T5"/>
                </a:cxn>
                <a:cxn ang="0">
                  <a:pos x="T6" y="T7"/>
                </a:cxn>
                <a:cxn ang="0">
                  <a:pos x="T8" y="T9"/>
                </a:cxn>
              </a:cxnLst>
              <a:rect l="0" t="0" r="r" b="b"/>
              <a:pathLst>
                <a:path w="3878" h="1560">
                  <a:moveTo>
                    <a:pt x="0" y="1560"/>
                  </a:moveTo>
                  <a:cubicBezTo>
                    <a:pt x="721" y="1446"/>
                    <a:pt x="1644" y="1134"/>
                    <a:pt x="2668" y="654"/>
                  </a:cubicBezTo>
                  <a:cubicBezTo>
                    <a:pt x="3102" y="450"/>
                    <a:pt x="3510" y="229"/>
                    <a:pt x="3878" y="0"/>
                  </a:cubicBezTo>
                  <a:cubicBezTo>
                    <a:pt x="0" y="0"/>
                    <a:pt x="0" y="0"/>
                    <a:pt x="0" y="0"/>
                  </a:cubicBezTo>
                  <a:lnTo>
                    <a:pt x="0" y="1560"/>
                  </a:lnTo>
                  <a:close/>
                </a:path>
              </a:pathLst>
            </a:custGeom>
            <a:solidFill>
              <a:srgbClr val="AF5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7" name="Title 1"/>
          <p:cNvSpPr>
            <a:spLocks noGrp="1"/>
          </p:cNvSpPr>
          <p:nvPr>
            <p:ph type="ctrTitle" hasCustomPrompt="1"/>
          </p:nvPr>
        </p:nvSpPr>
        <p:spPr>
          <a:xfrm>
            <a:off x="538163" y="538164"/>
            <a:ext cx="8291511" cy="3975099"/>
          </a:xfrm>
        </p:spPr>
        <p:txBody>
          <a:bodyPr tIns="36000" rIns="180000" anchor="t"/>
          <a:lstStyle>
            <a:lvl1pPr algn="l">
              <a:lnSpc>
                <a:spcPct val="80000"/>
              </a:lnSpc>
              <a:defRPr sz="6000">
                <a:solidFill>
                  <a:schemeClr val="bg1"/>
                </a:solidFill>
              </a:defRPr>
            </a:lvl1pPr>
          </a:lstStyle>
          <a:p>
            <a:r>
              <a:rPr lang="en-US" dirty="0"/>
              <a:t>CLICK TO Add title</a:t>
            </a:r>
            <a:endParaRPr lang="en-GB" dirty="0"/>
          </a:p>
        </p:txBody>
      </p:sp>
    </p:spTree>
    <p:extLst>
      <p:ext uri="{BB962C8B-B14F-4D97-AF65-F5344CB8AC3E}">
        <p14:creationId xmlns:p14="http://schemas.microsoft.com/office/powerpoint/2010/main" val="4139957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538163"/>
            <a:ext cx="11112251" cy="1079500"/>
          </a:xfrm>
          <a:prstGeom prst="rect">
            <a:avLst/>
          </a:prstGeom>
        </p:spPr>
        <p:txBody>
          <a:bodyPr vert="horz" lIns="0" tIns="0" rIns="0" bIns="0" rtlCol="0" anchor="t">
            <a:noAutofit/>
          </a:bodyPr>
          <a:lstStyle/>
          <a:p>
            <a:r>
              <a:rPr lang="en-US" noProof="0"/>
              <a:t>Click to edit Master title style</a:t>
            </a:r>
            <a:endParaRPr lang="sv-SE" noProof="0" dirty="0"/>
          </a:p>
        </p:txBody>
      </p:sp>
      <p:sp>
        <p:nvSpPr>
          <p:cNvPr id="3" name="Text Placeholder 2"/>
          <p:cNvSpPr>
            <a:spLocks noGrp="1"/>
          </p:cNvSpPr>
          <p:nvPr>
            <p:ph type="body" idx="1"/>
          </p:nvPr>
        </p:nvSpPr>
        <p:spPr>
          <a:xfrm>
            <a:off x="539999" y="1793875"/>
            <a:ext cx="11112251" cy="4167188"/>
          </a:xfrm>
          <a:prstGeom prst="rect">
            <a:avLst/>
          </a:prstGeom>
        </p:spPr>
        <p:txBody>
          <a:bodyPr vert="horz" lIns="0" tIns="0" rIns="180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dirty="0"/>
          </a:p>
        </p:txBody>
      </p:sp>
      <p:sp>
        <p:nvSpPr>
          <p:cNvPr id="4" name="Date Placeholder 3"/>
          <p:cNvSpPr>
            <a:spLocks noGrp="1"/>
          </p:cNvSpPr>
          <p:nvPr>
            <p:ph type="dt" sz="half" idx="2"/>
          </p:nvPr>
        </p:nvSpPr>
        <p:spPr>
          <a:xfrm>
            <a:off x="1084746" y="6421919"/>
            <a:ext cx="828000" cy="153888"/>
          </a:xfrm>
          <a:prstGeom prst="rect">
            <a:avLst/>
          </a:prstGeom>
        </p:spPr>
        <p:txBody>
          <a:bodyPr vert="horz" lIns="0" tIns="0" rIns="0" bIns="0" rtlCol="0" anchor="ctr">
            <a:noAutofit/>
          </a:bodyPr>
          <a:lstStyle>
            <a:lvl1pPr algn="l">
              <a:defRPr sz="1000">
                <a:solidFill>
                  <a:schemeClr val="tx1"/>
                </a:solidFill>
              </a:defRPr>
            </a:lvl1pPr>
          </a:lstStyle>
          <a:p>
            <a:fld id="{3DB748F1-5633-46E2-BAB3-2BD633E9C8F5}" type="datetime1">
              <a:rPr lang="sv-SE" noProof="0" smtClean="0"/>
              <a:t>2022-04-04</a:t>
            </a:fld>
            <a:endParaRPr lang="sv-SE" noProof="0" dirty="0"/>
          </a:p>
        </p:txBody>
      </p:sp>
      <p:sp>
        <p:nvSpPr>
          <p:cNvPr id="5" name="Footer Placeholder 4"/>
          <p:cNvSpPr>
            <a:spLocks noGrp="1"/>
          </p:cNvSpPr>
          <p:nvPr>
            <p:ph type="ftr" sz="quarter" idx="3"/>
          </p:nvPr>
        </p:nvSpPr>
        <p:spPr>
          <a:xfrm>
            <a:off x="2040617" y="6421919"/>
            <a:ext cx="9036000" cy="153888"/>
          </a:xfrm>
          <a:prstGeom prst="rect">
            <a:avLst/>
          </a:prstGeom>
        </p:spPr>
        <p:txBody>
          <a:bodyPr vert="horz" lIns="0" tIns="0" rIns="0" bIns="0" rtlCol="0" anchor="ctr">
            <a:noAutofit/>
          </a:bodyPr>
          <a:lstStyle>
            <a:lvl1pPr algn="l">
              <a:defRPr sz="1000">
                <a:solidFill>
                  <a:schemeClr val="tx1"/>
                </a:solidFill>
              </a:defRPr>
            </a:lvl1pPr>
          </a:lstStyle>
          <a:p>
            <a:r>
              <a:rPr lang="sv-SE" noProof="0"/>
              <a:t>Public</a:t>
            </a:r>
            <a:endParaRPr lang="sv-SE" noProof="0" dirty="0"/>
          </a:p>
        </p:txBody>
      </p:sp>
      <p:sp>
        <p:nvSpPr>
          <p:cNvPr id="6" name="Slide Number Placeholder 5"/>
          <p:cNvSpPr>
            <a:spLocks noGrp="1"/>
          </p:cNvSpPr>
          <p:nvPr>
            <p:ph type="sldNum" sz="quarter" idx="4"/>
          </p:nvPr>
        </p:nvSpPr>
        <p:spPr>
          <a:xfrm>
            <a:off x="539999" y="6421919"/>
            <a:ext cx="432000" cy="153888"/>
          </a:xfrm>
          <a:prstGeom prst="rect">
            <a:avLst/>
          </a:prstGeom>
        </p:spPr>
        <p:txBody>
          <a:bodyPr vert="horz" lIns="0" tIns="0" rIns="0" bIns="0" rtlCol="0" anchor="ctr">
            <a:noAutofit/>
          </a:bodyPr>
          <a:lstStyle>
            <a:lvl1pPr algn="l">
              <a:defRPr sz="1000">
                <a:solidFill>
                  <a:schemeClr val="tx1"/>
                </a:solidFill>
              </a:defRPr>
            </a:lvl1pPr>
          </a:lstStyle>
          <a:p>
            <a:fld id="{A92D7E8A-A0E3-4239-9A38-4F8DCAE2A924}" type="slidenum">
              <a:rPr lang="sv-SE" noProof="0" smtClean="0"/>
              <a:pPr/>
              <a:t>‹#›</a:t>
            </a:fld>
            <a:endParaRPr lang="sv-SE" noProof="0" dirty="0"/>
          </a:p>
        </p:txBody>
      </p:sp>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313901" y="6320917"/>
            <a:ext cx="338349" cy="355893"/>
          </a:xfrm>
          <a:prstGeom prst="rect">
            <a:avLst/>
          </a:prstGeom>
        </p:spPr>
      </p:pic>
    </p:spTree>
    <p:extLst>
      <p:ext uri="{BB962C8B-B14F-4D97-AF65-F5344CB8AC3E}">
        <p14:creationId xmlns:p14="http://schemas.microsoft.com/office/powerpoint/2010/main" val="603624061"/>
      </p:ext>
    </p:extLst>
  </p:cSld>
  <p:clrMap bg1="lt1" tx1="dk1" bg2="lt2" tx2="dk2" accent1="accent1" accent2="accent2" accent3="accent3" accent4="accent4" accent5="accent5" accent6="accent6" hlink="hlink" folHlink="folHlink"/>
  <p:sldLayoutIdLst>
    <p:sldLayoutId id="2147483745" r:id="rId1"/>
    <p:sldLayoutId id="2147483772" r:id="rId2"/>
    <p:sldLayoutId id="2147483773" r:id="rId3"/>
    <p:sldLayoutId id="2147483746" r:id="rId4"/>
    <p:sldLayoutId id="2147483747" r:id="rId5"/>
    <p:sldLayoutId id="2147483748" r:id="rId6"/>
    <p:sldLayoutId id="2147483749" r:id="rId7"/>
    <p:sldLayoutId id="2147483766" r:id="rId8"/>
    <p:sldLayoutId id="2147483770" r:id="rId9"/>
    <p:sldLayoutId id="2147483771" r:id="rId10"/>
    <p:sldLayoutId id="2147483756" r:id="rId11"/>
    <p:sldLayoutId id="2147483757" r:id="rId12"/>
    <p:sldLayoutId id="2147483758" r:id="rId13"/>
    <p:sldLayoutId id="2147483759" r:id="rId14"/>
    <p:sldLayoutId id="2147483760" r:id="rId15"/>
    <p:sldLayoutId id="2147483774" r:id="rId16"/>
    <p:sldLayoutId id="2147483761" r:id="rId17"/>
    <p:sldLayoutId id="2147483762" r:id="rId18"/>
    <p:sldLayoutId id="2147483763" r:id="rId19"/>
    <p:sldLayoutId id="2147483764" r:id="rId20"/>
    <p:sldLayoutId id="2147483775" r:id="rId21"/>
  </p:sldLayoutIdLst>
  <p:transition>
    <p:fade/>
  </p:transition>
  <p:hf sldNum="0" hdr="0" dt="0"/>
  <p:txStyles>
    <p:titleStyle>
      <a:lvl1pPr algn="l" defTabSz="914400" rtl="0" eaLnBrk="1" latinLnBrk="0" hangingPunct="1">
        <a:lnSpc>
          <a:spcPct val="85000"/>
        </a:lnSpc>
        <a:spcBef>
          <a:spcPct val="0"/>
        </a:spcBef>
        <a:buNone/>
        <a:defRPr sz="3400" b="0" kern="1200" cap="all" baseline="0">
          <a:solidFill>
            <a:schemeClr val="accent1"/>
          </a:solidFill>
          <a:latin typeface="+mj-lt"/>
          <a:ea typeface="+mj-ea"/>
          <a:cs typeface="+mj-cs"/>
        </a:defRPr>
      </a:lvl1pPr>
    </p:titleStyle>
    <p:bodyStyle>
      <a:lvl1pPr marL="284400" indent="-2844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576000" indent="-285750"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tx1"/>
          </a:solidFill>
          <a:latin typeface="+mn-lt"/>
          <a:ea typeface="+mn-ea"/>
          <a:cs typeface="+mn-cs"/>
        </a:defRPr>
      </a:lvl2pPr>
      <a:lvl3pPr marL="864000" indent="-276225" algn="l" defTabSz="914400" rtl="0" eaLnBrk="1" latinLnBrk="0" hangingPunct="1">
        <a:lnSpc>
          <a:spcPct val="100000"/>
        </a:lnSpc>
        <a:spcBef>
          <a:spcPts val="200"/>
        </a:spcBef>
        <a:spcAft>
          <a:spcPts val="200"/>
        </a:spcAft>
        <a:buFont typeface="Arial" panose="020B0604020202020204" pitchFamily="34" charset="0"/>
        <a:buChar char="−"/>
        <a:defRPr sz="1600" kern="1200">
          <a:solidFill>
            <a:schemeClr val="bg1">
              <a:lumMod val="50000"/>
            </a:schemeClr>
          </a:solidFill>
          <a:latin typeface="+mn-lt"/>
          <a:ea typeface="+mn-ea"/>
          <a:cs typeface="+mn-cs"/>
        </a:defRPr>
      </a:lvl3pPr>
      <a:lvl4pPr marL="864000" indent="0" algn="l" defTabSz="914400" rtl="0" eaLnBrk="1" latinLnBrk="0" hangingPunct="1">
        <a:lnSpc>
          <a:spcPct val="100000"/>
        </a:lnSpc>
        <a:spcBef>
          <a:spcPts val="200"/>
        </a:spcBef>
        <a:spcAft>
          <a:spcPts val="200"/>
        </a:spcAft>
        <a:buFont typeface="Arial" panose="020B0604020202020204" pitchFamily="34" charset="0"/>
        <a:buNone/>
        <a:defRPr sz="1600" kern="1200">
          <a:solidFill>
            <a:schemeClr val="bg1">
              <a:lumMod val="50000"/>
            </a:schemeClr>
          </a:solidFill>
          <a:latin typeface="+mn-lt"/>
          <a:ea typeface="+mn-ea"/>
          <a:cs typeface="+mn-cs"/>
        </a:defRPr>
      </a:lvl4pPr>
      <a:lvl5pPr marL="864000" indent="0" algn="l" defTabSz="914400" rtl="0" eaLnBrk="1" latinLnBrk="0" hangingPunct="1">
        <a:lnSpc>
          <a:spcPct val="100000"/>
        </a:lnSpc>
        <a:spcBef>
          <a:spcPts val="200"/>
        </a:spcBef>
        <a:spcAft>
          <a:spcPts val="200"/>
        </a:spcAft>
        <a:buFont typeface="Arial" panose="020B0604020202020204" pitchFamily="34" charset="0"/>
        <a:buNone/>
        <a:defRPr sz="1600" kern="1200" baseline="0">
          <a:solidFill>
            <a:schemeClr val="bg1">
              <a:lumMod val="50000"/>
            </a:schemeClr>
          </a:solidFill>
          <a:latin typeface="+mn-lt"/>
          <a:ea typeface="+mn-ea"/>
          <a:cs typeface="+mn-cs"/>
        </a:defRPr>
      </a:lvl5pPr>
      <a:lvl6pPr marL="0" indent="0" algn="l" defTabSz="914400" rtl="0" eaLnBrk="1" latinLnBrk="0" hangingPunct="1">
        <a:lnSpc>
          <a:spcPct val="90000"/>
        </a:lnSpc>
        <a:spcBef>
          <a:spcPts val="1200"/>
        </a:spcBef>
        <a:spcAft>
          <a:spcPts val="1200"/>
        </a:spcAft>
        <a:buFont typeface="Arial" panose="020B0604020202020204" pitchFamily="34" charset="0"/>
        <a:buNone/>
        <a:defRPr sz="2200" kern="1200">
          <a:solidFill>
            <a:schemeClr val="tx1"/>
          </a:solidFill>
          <a:latin typeface="+mj-lt"/>
          <a:ea typeface="+mn-ea"/>
          <a:cs typeface="+mn-cs"/>
        </a:defRPr>
      </a:lvl6pPr>
      <a:lvl7pPr marL="0" indent="0" algn="l" defTabSz="914400" rtl="0" eaLnBrk="1" latinLnBrk="0" hangingPunct="1">
        <a:lnSpc>
          <a:spcPct val="90000"/>
        </a:lnSpc>
        <a:spcBef>
          <a:spcPts val="0"/>
        </a:spcBef>
        <a:buFont typeface="Arial" panose="020B0604020202020204" pitchFamily="34" charset="0"/>
        <a:buNone/>
        <a:defRPr sz="1800" kern="1200"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9">
          <p15:clr>
            <a:srgbClr val="F26B43"/>
          </p15:clr>
        </p15:guide>
        <p15:guide id="2" pos="3896">
          <p15:clr>
            <a:srgbClr val="F26B43"/>
          </p15:clr>
        </p15:guide>
        <p15:guide id="3" pos="339">
          <p15:clr>
            <a:srgbClr val="F26B43"/>
          </p15:clr>
        </p15:guide>
        <p15:guide id="4" pos="7340">
          <p15:clr>
            <a:srgbClr val="F26B43"/>
          </p15:clr>
        </p15:guide>
        <p15:guide id="5" orient="horz" pos="3755">
          <p15:clr>
            <a:srgbClr val="F26B43"/>
          </p15:clr>
        </p15:guide>
        <p15:guide id="6" orient="horz" pos="1019">
          <p15:clr>
            <a:srgbClr val="F26B43"/>
          </p15:clr>
        </p15:guide>
        <p15:guide id="7" pos="2006">
          <p15:clr>
            <a:srgbClr val="F26B43"/>
          </p15:clr>
        </p15:guide>
        <p15:guide id="8" pos="5673">
          <p15:clr>
            <a:srgbClr val="F26B43"/>
          </p15:clr>
        </p15:guide>
        <p15:guide id="9" pos="2118">
          <p15:clr>
            <a:srgbClr val="F26B43"/>
          </p15:clr>
        </p15:guide>
        <p15:guide id="10" pos="3783">
          <p15:clr>
            <a:srgbClr val="F26B43"/>
          </p15:clr>
        </p15:guide>
        <p15:guide id="11" pos="5562">
          <p15:clr>
            <a:srgbClr val="F26B43"/>
          </p15:clr>
        </p15:guide>
        <p15:guide id="12" orient="horz" pos="1130">
          <p15:clr>
            <a:srgbClr val="F26B43"/>
          </p15:clr>
        </p15:guide>
        <p15:guide id="13" orient="horz" pos="2042">
          <p15:clr>
            <a:srgbClr val="F26B43"/>
          </p15:clr>
        </p15:guide>
        <p15:guide id="14" orient="horz" pos="2843">
          <p15:clr>
            <a:srgbClr val="F26B43"/>
          </p15:clr>
        </p15:guide>
        <p15:guide id="15" orient="horz" pos="1931">
          <p15:clr>
            <a:srgbClr val="F26B43"/>
          </p15:clr>
        </p15:guide>
        <p15:guide id="16" orient="horz" pos="2954">
          <p15:clr>
            <a:srgbClr val="F26B43"/>
          </p15:clr>
        </p15:guide>
        <p15:guide id="17" orient="horz" pos="3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mailto:b2bcustomerservice@telia.no" TargetMode="External"/><Relationship Id="rId2" Type="http://schemas.openxmlformats.org/officeDocument/2006/relationships/hyperlink" Target="https://tsn.secure.force.com/chatTeliaWeb/apex/PreChatFormTelia?endpoint=https%3A%2F%2Ftsn.secure.force.com%2FchatTeliaWeb%2Fapex%2FchatWindowCustom%3Flanguage%3D%23deployment_id%3D572240000008R26%26org_id%3D00D24000000g3Gy%26button_id%3D5731o000000XZHc%26session_id%3Df4bf974a-f32a-40f0-8160-c399ee9d8033"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a:t>Opplæring</a:t>
            </a:r>
            <a:br>
              <a:rPr lang="sv-SE" dirty="0"/>
            </a:br>
            <a:br>
              <a:rPr lang="sv-SE" dirty="0"/>
            </a:br>
            <a:r>
              <a:rPr lang="sv-SE" dirty="0"/>
              <a:t>Telia bedriftsnett</a:t>
            </a:r>
          </a:p>
        </p:txBody>
      </p:sp>
      <p:sp>
        <p:nvSpPr>
          <p:cNvPr id="3" name="Underrubrik 2"/>
          <p:cNvSpPr>
            <a:spLocks noGrp="1"/>
          </p:cNvSpPr>
          <p:nvPr>
            <p:ph type="subTitle" idx="1"/>
          </p:nvPr>
        </p:nvSpPr>
        <p:spPr/>
        <p:txBody>
          <a:bodyPr/>
          <a:lstStyle/>
          <a:p>
            <a:r>
              <a:rPr lang="sv-SE" dirty="0"/>
              <a:t>Thomas Volden</a:t>
            </a:r>
          </a:p>
        </p:txBody>
      </p:sp>
    </p:spTree>
    <p:extLst>
      <p:ext uri="{BB962C8B-B14F-4D97-AF65-F5344CB8AC3E}">
        <p14:creationId xmlns:p14="http://schemas.microsoft.com/office/powerpoint/2010/main" val="23567389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0483E6-6945-4CD4-A0F9-ABCD11AB9E9C}"/>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68C5C879-2617-4FB3-A308-C0AE231972E0}"/>
              </a:ext>
            </a:extLst>
          </p:cNvPr>
          <p:cNvSpPr>
            <a:spLocks noGrp="1"/>
          </p:cNvSpPr>
          <p:nvPr>
            <p:ph type="title"/>
          </p:nvPr>
        </p:nvSpPr>
        <p:spPr>
          <a:xfrm>
            <a:off x="255519" y="219229"/>
            <a:ext cx="11112251" cy="599757"/>
          </a:xfrm>
        </p:spPr>
        <p:txBody>
          <a:bodyPr/>
          <a:lstStyle/>
          <a:p>
            <a:r>
              <a:rPr lang="nb-NO" dirty="0"/>
              <a:t>Kalender integrasjon mot </a:t>
            </a:r>
            <a:r>
              <a:rPr lang="nb-NO" dirty="0" err="1"/>
              <a:t>exchange</a:t>
            </a:r>
            <a:endParaRPr lang="nb-NO" dirty="0"/>
          </a:p>
        </p:txBody>
      </p:sp>
      <p:pic>
        <p:nvPicPr>
          <p:cNvPr id="5" name="Picture 4">
            <a:extLst>
              <a:ext uri="{FF2B5EF4-FFF2-40B4-BE49-F238E27FC236}">
                <a16:creationId xmlns:a16="http://schemas.microsoft.com/office/drawing/2014/main" id="{E263447E-2C59-4EED-92B1-CDD1A49F2B2B}"/>
              </a:ext>
            </a:extLst>
          </p:cNvPr>
          <p:cNvPicPr>
            <a:picLocks noChangeAspect="1"/>
          </p:cNvPicPr>
          <p:nvPr/>
        </p:nvPicPr>
        <p:blipFill>
          <a:blip r:embed="rId2"/>
          <a:stretch>
            <a:fillRect/>
          </a:stretch>
        </p:blipFill>
        <p:spPr>
          <a:xfrm>
            <a:off x="255519" y="706594"/>
            <a:ext cx="11406460" cy="5444812"/>
          </a:xfrm>
          <a:prstGeom prst="rect">
            <a:avLst/>
          </a:prstGeom>
        </p:spPr>
      </p:pic>
      <p:pic>
        <p:nvPicPr>
          <p:cNvPr id="9" name="Picture 8">
            <a:extLst>
              <a:ext uri="{FF2B5EF4-FFF2-40B4-BE49-F238E27FC236}">
                <a16:creationId xmlns:a16="http://schemas.microsoft.com/office/drawing/2014/main" id="{80A16A6B-386B-416B-9334-FE78D9D58F23}"/>
              </a:ext>
            </a:extLst>
          </p:cNvPr>
          <p:cNvPicPr>
            <a:picLocks noChangeAspect="1"/>
          </p:cNvPicPr>
          <p:nvPr/>
        </p:nvPicPr>
        <p:blipFill>
          <a:blip r:embed="rId3"/>
          <a:stretch>
            <a:fillRect/>
          </a:stretch>
        </p:blipFill>
        <p:spPr>
          <a:xfrm>
            <a:off x="255519" y="706594"/>
            <a:ext cx="11406460" cy="5292645"/>
          </a:xfrm>
          <a:prstGeom prst="rect">
            <a:avLst/>
          </a:prstGeom>
        </p:spPr>
      </p:pic>
    </p:spTree>
    <p:extLst>
      <p:ext uri="{BB962C8B-B14F-4D97-AF65-F5344CB8AC3E}">
        <p14:creationId xmlns:p14="http://schemas.microsoft.com/office/powerpoint/2010/main" val="2859697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0483E6-6945-4CD4-A0F9-ABCD11AB9E9C}"/>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68C5C879-2617-4FB3-A308-C0AE231972E0}"/>
              </a:ext>
            </a:extLst>
          </p:cNvPr>
          <p:cNvSpPr>
            <a:spLocks noGrp="1"/>
          </p:cNvSpPr>
          <p:nvPr>
            <p:ph type="title"/>
          </p:nvPr>
        </p:nvSpPr>
        <p:spPr>
          <a:xfrm>
            <a:off x="539999" y="538163"/>
            <a:ext cx="11112251" cy="599757"/>
          </a:xfrm>
        </p:spPr>
        <p:txBody>
          <a:bodyPr/>
          <a:lstStyle/>
          <a:p>
            <a:r>
              <a:rPr lang="nb-NO" dirty="0"/>
              <a:t>Meld inn/ut automatisk ved bruk av kalender</a:t>
            </a:r>
          </a:p>
        </p:txBody>
      </p:sp>
      <p:pic>
        <p:nvPicPr>
          <p:cNvPr id="5" name="Picture 4">
            <a:extLst>
              <a:ext uri="{FF2B5EF4-FFF2-40B4-BE49-F238E27FC236}">
                <a16:creationId xmlns:a16="http://schemas.microsoft.com/office/drawing/2014/main" id="{2F74E6CE-3471-4185-8798-C5D25EE20AB6}"/>
              </a:ext>
            </a:extLst>
          </p:cNvPr>
          <p:cNvPicPr>
            <a:picLocks noChangeAspect="1"/>
          </p:cNvPicPr>
          <p:nvPr/>
        </p:nvPicPr>
        <p:blipFill>
          <a:blip r:embed="rId2"/>
          <a:stretch>
            <a:fillRect/>
          </a:stretch>
        </p:blipFill>
        <p:spPr>
          <a:xfrm>
            <a:off x="0" y="890487"/>
            <a:ext cx="11409680" cy="5408056"/>
          </a:xfrm>
          <a:prstGeom prst="rect">
            <a:avLst/>
          </a:prstGeom>
        </p:spPr>
      </p:pic>
      <p:pic>
        <p:nvPicPr>
          <p:cNvPr id="7" name="Picture 6">
            <a:extLst>
              <a:ext uri="{FF2B5EF4-FFF2-40B4-BE49-F238E27FC236}">
                <a16:creationId xmlns:a16="http://schemas.microsoft.com/office/drawing/2014/main" id="{176B3CA8-2DB9-4155-A10F-D9A66C324C43}"/>
              </a:ext>
            </a:extLst>
          </p:cNvPr>
          <p:cNvPicPr>
            <a:picLocks noChangeAspect="1"/>
          </p:cNvPicPr>
          <p:nvPr/>
        </p:nvPicPr>
        <p:blipFill>
          <a:blip r:embed="rId3"/>
          <a:stretch>
            <a:fillRect/>
          </a:stretch>
        </p:blipFill>
        <p:spPr>
          <a:xfrm>
            <a:off x="0" y="890487"/>
            <a:ext cx="11409680" cy="5245692"/>
          </a:xfrm>
          <a:prstGeom prst="rect">
            <a:avLst/>
          </a:prstGeom>
        </p:spPr>
      </p:pic>
      <p:pic>
        <p:nvPicPr>
          <p:cNvPr id="9" name="Picture 8">
            <a:extLst>
              <a:ext uri="{FF2B5EF4-FFF2-40B4-BE49-F238E27FC236}">
                <a16:creationId xmlns:a16="http://schemas.microsoft.com/office/drawing/2014/main" id="{85C2F543-21DD-464E-8C51-4C90E1FE3237}"/>
              </a:ext>
            </a:extLst>
          </p:cNvPr>
          <p:cNvPicPr>
            <a:picLocks noChangeAspect="1"/>
          </p:cNvPicPr>
          <p:nvPr/>
        </p:nvPicPr>
        <p:blipFill>
          <a:blip r:embed="rId4"/>
          <a:stretch>
            <a:fillRect/>
          </a:stretch>
        </p:blipFill>
        <p:spPr>
          <a:xfrm>
            <a:off x="0" y="890487"/>
            <a:ext cx="11409680" cy="5404901"/>
          </a:xfrm>
          <a:prstGeom prst="rect">
            <a:avLst/>
          </a:prstGeom>
        </p:spPr>
      </p:pic>
      <p:pic>
        <p:nvPicPr>
          <p:cNvPr id="11" name="Picture 10">
            <a:extLst>
              <a:ext uri="{FF2B5EF4-FFF2-40B4-BE49-F238E27FC236}">
                <a16:creationId xmlns:a16="http://schemas.microsoft.com/office/drawing/2014/main" id="{87CCB6AE-CC85-4858-A18A-919A4B48CD20}"/>
              </a:ext>
            </a:extLst>
          </p:cNvPr>
          <p:cNvPicPr>
            <a:picLocks noChangeAspect="1"/>
          </p:cNvPicPr>
          <p:nvPr/>
        </p:nvPicPr>
        <p:blipFill>
          <a:blip r:embed="rId5"/>
          <a:stretch>
            <a:fillRect/>
          </a:stretch>
        </p:blipFill>
        <p:spPr>
          <a:xfrm>
            <a:off x="0" y="890487"/>
            <a:ext cx="11338560" cy="5381621"/>
          </a:xfrm>
          <a:prstGeom prst="rect">
            <a:avLst/>
          </a:prstGeom>
        </p:spPr>
      </p:pic>
    </p:spTree>
    <p:extLst>
      <p:ext uri="{BB962C8B-B14F-4D97-AF65-F5344CB8AC3E}">
        <p14:creationId xmlns:p14="http://schemas.microsoft.com/office/powerpoint/2010/main" val="4001707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123BB0-2FB2-4327-A78C-4D6ED779AA36}"/>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333B22B2-E586-49F3-AD13-BA601AA02171}"/>
              </a:ext>
            </a:extLst>
          </p:cNvPr>
          <p:cNvSpPr>
            <a:spLocks noGrp="1"/>
          </p:cNvSpPr>
          <p:nvPr>
            <p:ph type="title"/>
          </p:nvPr>
        </p:nvSpPr>
        <p:spPr/>
        <p:txBody>
          <a:bodyPr/>
          <a:lstStyle/>
          <a:p>
            <a:r>
              <a:rPr lang="nb-NO" dirty="0"/>
              <a:t>Kontaktpunkter </a:t>
            </a:r>
            <a:r>
              <a:rPr lang="nb-NO" dirty="0" err="1"/>
              <a:t>telia</a:t>
            </a:r>
            <a:endParaRPr lang="nb-NO" dirty="0"/>
          </a:p>
        </p:txBody>
      </p:sp>
      <p:sp>
        <p:nvSpPr>
          <p:cNvPr id="4" name="Content Placeholder 3">
            <a:extLst>
              <a:ext uri="{FF2B5EF4-FFF2-40B4-BE49-F238E27FC236}">
                <a16:creationId xmlns:a16="http://schemas.microsoft.com/office/drawing/2014/main" id="{AF807796-008C-4DFD-BFD8-760ADED89256}"/>
              </a:ext>
            </a:extLst>
          </p:cNvPr>
          <p:cNvSpPr>
            <a:spLocks noGrp="1"/>
          </p:cNvSpPr>
          <p:nvPr>
            <p:ph sz="quarter" idx="13"/>
          </p:nvPr>
        </p:nvSpPr>
        <p:spPr/>
        <p:txBody>
          <a:bodyPr/>
          <a:lstStyle/>
          <a:p>
            <a:r>
              <a:rPr lang="nb-NO" dirty="0"/>
              <a:t>Har du </a:t>
            </a:r>
            <a:r>
              <a:rPr lang="nb-NO" dirty="0" err="1"/>
              <a:t>spm</a:t>
            </a:r>
            <a:r>
              <a:rPr lang="nb-NO" dirty="0"/>
              <a:t> kan Telia kontaktes enten på </a:t>
            </a:r>
            <a:r>
              <a:rPr lang="nb-NO" dirty="0" err="1"/>
              <a:t>chat</a:t>
            </a:r>
            <a:r>
              <a:rPr lang="nb-NO" dirty="0"/>
              <a:t>, epost eller telefon</a:t>
            </a:r>
          </a:p>
          <a:p>
            <a:r>
              <a:rPr lang="nb-NO" dirty="0"/>
              <a:t>Chat –</a:t>
            </a:r>
            <a:r>
              <a:rPr lang="nb-NO" dirty="0">
                <a:hlinkClick r:id="rId2"/>
              </a:rPr>
              <a:t>Start Chat</a:t>
            </a:r>
            <a:endParaRPr lang="nb-NO" dirty="0"/>
          </a:p>
          <a:p>
            <a:r>
              <a:rPr lang="nb-NO" dirty="0"/>
              <a:t>Epost – </a:t>
            </a:r>
            <a:r>
              <a:rPr lang="nb-NO" dirty="0">
                <a:hlinkClick r:id="rId3"/>
              </a:rPr>
              <a:t>b2bcustomerservice@telia.no</a:t>
            </a:r>
            <a:endParaRPr lang="nb-NO" dirty="0"/>
          </a:p>
          <a:p>
            <a:r>
              <a:rPr lang="nb-NO" dirty="0"/>
              <a:t>Telefon – 924 05051</a:t>
            </a:r>
          </a:p>
        </p:txBody>
      </p:sp>
    </p:spTree>
    <p:extLst>
      <p:ext uri="{BB962C8B-B14F-4D97-AF65-F5344CB8AC3E}">
        <p14:creationId xmlns:p14="http://schemas.microsoft.com/office/powerpoint/2010/main" val="1277189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768B28-6648-4C79-8344-F1FF5966856E}"/>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2B088C59-AD83-4D07-8C33-0F9F360277AC}"/>
              </a:ext>
            </a:extLst>
          </p:cNvPr>
          <p:cNvSpPr>
            <a:spLocks noGrp="1"/>
          </p:cNvSpPr>
          <p:nvPr>
            <p:ph type="title"/>
          </p:nvPr>
        </p:nvSpPr>
        <p:spPr/>
        <p:txBody>
          <a:bodyPr/>
          <a:lstStyle/>
          <a:p>
            <a:r>
              <a:rPr lang="nb-NO" dirty="0"/>
              <a:t>Agenda</a:t>
            </a:r>
          </a:p>
        </p:txBody>
      </p:sp>
      <p:sp>
        <p:nvSpPr>
          <p:cNvPr id="4" name="Content Placeholder 3">
            <a:extLst>
              <a:ext uri="{FF2B5EF4-FFF2-40B4-BE49-F238E27FC236}">
                <a16:creationId xmlns:a16="http://schemas.microsoft.com/office/drawing/2014/main" id="{C76F6A74-E7E6-4982-980C-4DFB31E0A812}"/>
              </a:ext>
            </a:extLst>
          </p:cNvPr>
          <p:cNvSpPr>
            <a:spLocks noGrp="1"/>
          </p:cNvSpPr>
          <p:nvPr>
            <p:ph sz="quarter" idx="13"/>
          </p:nvPr>
        </p:nvSpPr>
        <p:spPr/>
        <p:txBody>
          <a:bodyPr/>
          <a:lstStyle/>
          <a:p>
            <a:pPr lvl="0"/>
            <a:r>
              <a:rPr lang="nb-NO" dirty="0"/>
              <a:t>Oppbygning av sentralbord </a:t>
            </a:r>
            <a:endParaRPr lang="nb-NO" sz="2800" dirty="0"/>
          </a:p>
          <a:p>
            <a:pPr lvl="0"/>
            <a:r>
              <a:rPr lang="nb-NO" dirty="0"/>
              <a:t>Egen profil</a:t>
            </a:r>
            <a:endParaRPr lang="nb-NO" sz="2800" dirty="0"/>
          </a:p>
          <a:p>
            <a:pPr lvl="1"/>
            <a:r>
              <a:rPr lang="nb-NO" dirty="0"/>
              <a:t>Hvordan redigere opplysninger</a:t>
            </a:r>
            <a:endParaRPr lang="nb-NO" sz="2000" dirty="0"/>
          </a:p>
          <a:p>
            <a:pPr lvl="1"/>
            <a:r>
              <a:rPr lang="nb-NO" dirty="0"/>
              <a:t>Inn og utmelding av køer</a:t>
            </a:r>
            <a:endParaRPr lang="nb-NO" sz="2000" dirty="0"/>
          </a:p>
          <a:p>
            <a:pPr lvl="1"/>
            <a:r>
              <a:rPr lang="nb-NO" dirty="0"/>
              <a:t>Integrasjon mot kalender</a:t>
            </a:r>
            <a:endParaRPr lang="nb-NO" sz="2000" dirty="0"/>
          </a:p>
          <a:p>
            <a:pPr lvl="0"/>
            <a:r>
              <a:rPr lang="nb-NO" dirty="0"/>
              <a:t>Samtaler:</a:t>
            </a:r>
            <a:endParaRPr lang="nb-NO" sz="2800" dirty="0"/>
          </a:p>
          <a:p>
            <a:pPr lvl="1"/>
            <a:r>
              <a:rPr lang="nb-NO" dirty="0"/>
              <a:t>Aktivering nummeroppslag</a:t>
            </a:r>
            <a:endParaRPr lang="nb-NO" sz="2000" dirty="0"/>
          </a:p>
          <a:p>
            <a:pPr lvl="1"/>
            <a:r>
              <a:rPr lang="nb-NO" dirty="0"/>
              <a:t>Sette over til enkelt personer, inkl. søkefunksjon</a:t>
            </a:r>
            <a:endParaRPr lang="nb-NO" sz="2000" dirty="0"/>
          </a:p>
          <a:p>
            <a:pPr lvl="1"/>
            <a:r>
              <a:rPr lang="nb-NO" dirty="0"/>
              <a:t>Sette over til køer</a:t>
            </a:r>
            <a:endParaRPr lang="nb-NO" sz="2000" dirty="0"/>
          </a:p>
          <a:p>
            <a:pPr lvl="0"/>
            <a:r>
              <a:rPr lang="nb-NO" dirty="0"/>
              <a:t>Kontaktliste (globalt/ privat)</a:t>
            </a:r>
            <a:endParaRPr lang="nb-NO" sz="2800" dirty="0"/>
          </a:p>
        </p:txBody>
      </p:sp>
    </p:spTree>
    <p:extLst>
      <p:ext uri="{BB962C8B-B14F-4D97-AF65-F5344CB8AC3E}">
        <p14:creationId xmlns:p14="http://schemas.microsoft.com/office/powerpoint/2010/main" val="2205661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EED347-B39F-4FA9-9A93-40F52CD19B99}"/>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63DA0B83-275E-49FB-886E-9CC645093A4C}"/>
              </a:ext>
            </a:extLst>
          </p:cNvPr>
          <p:cNvSpPr>
            <a:spLocks noGrp="1"/>
          </p:cNvSpPr>
          <p:nvPr>
            <p:ph type="title"/>
          </p:nvPr>
        </p:nvSpPr>
        <p:spPr>
          <a:xfrm>
            <a:off x="539874" y="57850"/>
            <a:ext cx="11112251" cy="1079500"/>
          </a:xfrm>
        </p:spPr>
        <p:txBody>
          <a:bodyPr/>
          <a:lstStyle/>
          <a:p>
            <a:r>
              <a:rPr lang="nb-NO" dirty="0"/>
              <a:t>Registrere bruker </a:t>
            </a:r>
            <a:r>
              <a:rPr lang="nb-NO" dirty="0" err="1"/>
              <a:t>telia</a:t>
            </a:r>
            <a:r>
              <a:rPr lang="nb-NO" dirty="0"/>
              <a:t> bedriftsnett</a:t>
            </a:r>
            <a:br>
              <a:rPr lang="nb-NO" dirty="0"/>
            </a:br>
            <a:r>
              <a:rPr lang="nb-NO" dirty="0"/>
              <a:t>- sb.telia.no</a:t>
            </a:r>
          </a:p>
        </p:txBody>
      </p:sp>
      <p:pic>
        <p:nvPicPr>
          <p:cNvPr id="5" name="Picture 4">
            <a:extLst>
              <a:ext uri="{FF2B5EF4-FFF2-40B4-BE49-F238E27FC236}">
                <a16:creationId xmlns:a16="http://schemas.microsoft.com/office/drawing/2014/main" id="{00FBB957-09A3-4BFB-BD97-766A59C627F3}"/>
              </a:ext>
            </a:extLst>
          </p:cNvPr>
          <p:cNvPicPr>
            <a:picLocks noChangeAspect="1"/>
          </p:cNvPicPr>
          <p:nvPr/>
        </p:nvPicPr>
        <p:blipFill>
          <a:blip r:embed="rId2"/>
          <a:stretch>
            <a:fillRect/>
          </a:stretch>
        </p:blipFill>
        <p:spPr>
          <a:xfrm>
            <a:off x="4017350" y="704850"/>
            <a:ext cx="7877108" cy="5143500"/>
          </a:xfrm>
          <a:prstGeom prst="rect">
            <a:avLst/>
          </a:prstGeom>
        </p:spPr>
      </p:pic>
      <p:sp>
        <p:nvSpPr>
          <p:cNvPr id="6" name="TextBox 5">
            <a:extLst>
              <a:ext uri="{FF2B5EF4-FFF2-40B4-BE49-F238E27FC236}">
                <a16:creationId xmlns:a16="http://schemas.microsoft.com/office/drawing/2014/main" id="{C63518B6-8574-4DEE-80B0-F383E09B5AE3}"/>
              </a:ext>
            </a:extLst>
          </p:cNvPr>
          <p:cNvSpPr txBox="1"/>
          <p:nvPr/>
        </p:nvSpPr>
        <p:spPr>
          <a:xfrm>
            <a:off x="174114" y="1137350"/>
            <a:ext cx="3808735" cy="2215991"/>
          </a:xfrm>
          <a:prstGeom prst="rect">
            <a:avLst/>
          </a:prstGeom>
          <a:noFill/>
        </p:spPr>
        <p:txBody>
          <a:bodyPr wrap="none" lIns="0" tIns="0" rIns="0" bIns="0" rtlCol="0">
            <a:spAutoFit/>
          </a:bodyPr>
          <a:lstStyle/>
          <a:p>
            <a:r>
              <a:rPr lang="nb-NO" dirty="0"/>
              <a:t>Brukernavn: </a:t>
            </a:r>
          </a:p>
          <a:p>
            <a:r>
              <a:rPr lang="nb-NO" dirty="0"/>
              <a:t>- </a:t>
            </a:r>
            <a:r>
              <a:rPr lang="nb-NO" i="1" dirty="0"/>
              <a:t>Logg inn med ditt direktenummer</a:t>
            </a:r>
          </a:p>
          <a:p>
            <a:endParaRPr lang="nb-NO" i="1" dirty="0"/>
          </a:p>
          <a:p>
            <a:r>
              <a:rPr lang="nb-NO" i="1" dirty="0"/>
              <a:t>Passord:</a:t>
            </a:r>
          </a:p>
          <a:p>
            <a:r>
              <a:rPr lang="nb-NO" i="1" dirty="0"/>
              <a:t>- Passordet man benytter er det som </a:t>
            </a:r>
          </a:p>
          <a:p>
            <a:r>
              <a:rPr lang="nb-NO" i="1" dirty="0"/>
              <a:t>er tilsendt på epost.</a:t>
            </a:r>
          </a:p>
          <a:p>
            <a:endParaRPr lang="nb-NO" i="1" dirty="0"/>
          </a:p>
          <a:p>
            <a:r>
              <a:rPr lang="nb-NO" i="1" dirty="0"/>
              <a:t>(kan endres etter pålogging)</a:t>
            </a:r>
          </a:p>
        </p:txBody>
      </p:sp>
    </p:spTree>
    <p:extLst>
      <p:ext uri="{BB962C8B-B14F-4D97-AF65-F5344CB8AC3E}">
        <p14:creationId xmlns:p14="http://schemas.microsoft.com/office/powerpoint/2010/main" val="2917126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0519EC-69FC-4C90-8C1C-1FED74CC340D}"/>
              </a:ext>
            </a:extLst>
          </p:cNvPr>
          <p:cNvPicPr>
            <a:picLocks noChangeAspect="1"/>
          </p:cNvPicPr>
          <p:nvPr/>
        </p:nvPicPr>
        <p:blipFill>
          <a:blip r:embed="rId2"/>
          <a:stretch>
            <a:fillRect/>
          </a:stretch>
        </p:blipFill>
        <p:spPr>
          <a:xfrm>
            <a:off x="102763" y="935860"/>
            <a:ext cx="12192000" cy="5850350"/>
          </a:xfrm>
          <a:prstGeom prst="rect">
            <a:avLst/>
          </a:prstGeom>
        </p:spPr>
      </p:pic>
      <p:sp>
        <p:nvSpPr>
          <p:cNvPr id="2" name="Footer Placeholder 1">
            <a:extLst>
              <a:ext uri="{FF2B5EF4-FFF2-40B4-BE49-F238E27FC236}">
                <a16:creationId xmlns:a16="http://schemas.microsoft.com/office/drawing/2014/main" id="{759BD6AE-D5AC-4EF6-9879-18E104F7E9A9}"/>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D19CE2AA-90FE-412A-9210-34567AFF75E3}"/>
              </a:ext>
            </a:extLst>
          </p:cNvPr>
          <p:cNvSpPr>
            <a:spLocks noGrp="1"/>
          </p:cNvSpPr>
          <p:nvPr>
            <p:ph type="title"/>
          </p:nvPr>
        </p:nvSpPr>
        <p:spPr>
          <a:xfrm>
            <a:off x="365235" y="215252"/>
            <a:ext cx="6766323" cy="536958"/>
          </a:xfrm>
        </p:spPr>
        <p:txBody>
          <a:bodyPr/>
          <a:lstStyle/>
          <a:p>
            <a:r>
              <a:rPr lang="nb-NO" dirty="0"/>
              <a:t>Oppbygning av sentralbord </a:t>
            </a:r>
            <a:br>
              <a:rPr lang="nb-NO" sz="4400" dirty="0"/>
            </a:br>
            <a:endParaRPr lang="nb-NO" dirty="0"/>
          </a:p>
        </p:txBody>
      </p:sp>
      <p:sp>
        <p:nvSpPr>
          <p:cNvPr id="4" name="Content Placeholder 3">
            <a:extLst>
              <a:ext uri="{FF2B5EF4-FFF2-40B4-BE49-F238E27FC236}">
                <a16:creationId xmlns:a16="http://schemas.microsoft.com/office/drawing/2014/main" id="{16038288-E5CE-47A6-A8FF-A3DB33FE146D}"/>
              </a:ext>
            </a:extLst>
          </p:cNvPr>
          <p:cNvSpPr>
            <a:spLocks noGrp="1"/>
          </p:cNvSpPr>
          <p:nvPr>
            <p:ph sz="quarter" idx="13"/>
          </p:nvPr>
        </p:nvSpPr>
        <p:spPr>
          <a:xfrm>
            <a:off x="7131558" y="371686"/>
            <a:ext cx="3945059" cy="407740"/>
          </a:xfrm>
        </p:spPr>
        <p:txBody>
          <a:bodyPr/>
          <a:lstStyle/>
          <a:p>
            <a:r>
              <a:rPr lang="nb-NO" dirty="0"/>
              <a:t>Sb.telia.no / web utgave</a:t>
            </a:r>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6" name="Picture 5">
            <a:extLst>
              <a:ext uri="{FF2B5EF4-FFF2-40B4-BE49-F238E27FC236}">
                <a16:creationId xmlns:a16="http://schemas.microsoft.com/office/drawing/2014/main" id="{C82C4D0C-55BC-4A11-8F37-F5BAB2FA371E}"/>
              </a:ext>
            </a:extLst>
          </p:cNvPr>
          <p:cNvPicPr>
            <a:picLocks noChangeAspect="1"/>
          </p:cNvPicPr>
          <p:nvPr/>
        </p:nvPicPr>
        <p:blipFill>
          <a:blip r:embed="rId3"/>
          <a:stretch>
            <a:fillRect/>
          </a:stretch>
        </p:blipFill>
        <p:spPr>
          <a:xfrm>
            <a:off x="1014106" y="908644"/>
            <a:ext cx="2053021" cy="3157405"/>
          </a:xfrm>
          <a:prstGeom prst="rect">
            <a:avLst/>
          </a:prstGeom>
        </p:spPr>
      </p:pic>
      <p:pic>
        <p:nvPicPr>
          <p:cNvPr id="9" name="Picture 8">
            <a:extLst>
              <a:ext uri="{FF2B5EF4-FFF2-40B4-BE49-F238E27FC236}">
                <a16:creationId xmlns:a16="http://schemas.microsoft.com/office/drawing/2014/main" id="{AA4EBB7A-781B-40D3-B696-E11168886921}"/>
              </a:ext>
            </a:extLst>
          </p:cNvPr>
          <p:cNvPicPr>
            <a:picLocks noChangeAspect="1"/>
          </p:cNvPicPr>
          <p:nvPr/>
        </p:nvPicPr>
        <p:blipFill>
          <a:blip r:embed="rId4"/>
          <a:stretch>
            <a:fillRect/>
          </a:stretch>
        </p:blipFill>
        <p:spPr>
          <a:xfrm>
            <a:off x="10079764" y="963076"/>
            <a:ext cx="2196260" cy="5101907"/>
          </a:xfrm>
          <a:prstGeom prst="rect">
            <a:avLst/>
          </a:prstGeom>
        </p:spPr>
      </p:pic>
    </p:spTree>
    <p:extLst>
      <p:ext uri="{BB962C8B-B14F-4D97-AF65-F5344CB8AC3E}">
        <p14:creationId xmlns:p14="http://schemas.microsoft.com/office/powerpoint/2010/main" val="3745223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D707D3-76C0-4FAF-A765-0DEC5B0E5EFC}"/>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D547DFA4-279A-4245-8191-0F0366792335}"/>
              </a:ext>
            </a:extLst>
          </p:cNvPr>
          <p:cNvSpPr>
            <a:spLocks noGrp="1"/>
          </p:cNvSpPr>
          <p:nvPr>
            <p:ph type="title"/>
          </p:nvPr>
        </p:nvSpPr>
        <p:spPr/>
        <p:txBody>
          <a:bodyPr/>
          <a:lstStyle/>
          <a:p>
            <a:r>
              <a:rPr lang="nb-NO" dirty="0"/>
              <a:t>Endre passordet</a:t>
            </a:r>
          </a:p>
        </p:txBody>
      </p:sp>
      <p:sp>
        <p:nvSpPr>
          <p:cNvPr id="4" name="Content Placeholder 3">
            <a:extLst>
              <a:ext uri="{FF2B5EF4-FFF2-40B4-BE49-F238E27FC236}">
                <a16:creationId xmlns:a16="http://schemas.microsoft.com/office/drawing/2014/main" id="{FD968E89-A013-4702-92F8-AF8EA9D2D2CB}"/>
              </a:ext>
            </a:extLst>
          </p:cNvPr>
          <p:cNvSpPr>
            <a:spLocks noGrp="1"/>
          </p:cNvSpPr>
          <p:nvPr>
            <p:ph sz="quarter" idx="13"/>
          </p:nvPr>
        </p:nvSpPr>
        <p:spPr>
          <a:xfrm>
            <a:off x="538163" y="1793875"/>
            <a:ext cx="3149917" cy="4167188"/>
          </a:xfrm>
        </p:spPr>
        <p:txBody>
          <a:bodyPr/>
          <a:lstStyle/>
          <a:p>
            <a:r>
              <a:rPr lang="nb-NO" dirty="0"/>
              <a:t>Først må det passordet du fikk tastes inn</a:t>
            </a:r>
          </a:p>
          <a:p>
            <a:r>
              <a:rPr lang="nb-NO" dirty="0"/>
              <a:t>Deretter endrer du til et som du selv ønsker</a:t>
            </a:r>
          </a:p>
          <a:p>
            <a:r>
              <a:rPr lang="nb-NO" dirty="0"/>
              <a:t>Må inneholde minst 8 tegn, STORE bokstaver og spesialtegn</a:t>
            </a:r>
          </a:p>
          <a:p>
            <a:r>
              <a:rPr lang="nb-NO" dirty="0"/>
              <a:t>Gjenta passordet og trykk Lagre</a:t>
            </a:r>
          </a:p>
        </p:txBody>
      </p:sp>
      <p:pic>
        <p:nvPicPr>
          <p:cNvPr id="5" name="Picture 4">
            <a:extLst>
              <a:ext uri="{FF2B5EF4-FFF2-40B4-BE49-F238E27FC236}">
                <a16:creationId xmlns:a16="http://schemas.microsoft.com/office/drawing/2014/main" id="{46E21DFB-FD1F-4DBC-A7D8-7CD125C603A5}"/>
              </a:ext>
            </a:extLst>
          </p:cNvPr>
          <p:cNvPicPr>
            <a:picLocks noChangeAspect="1"/>
          </p:cNvPicPr>
          <p:nvPr/>
        </p:nvPicPr>
        <p:blipFill>
          <a:blip r:embed="rId2"/>
          <a:stretch>
            <a:fillRect/>
          </a:stretch>
        </p:blipFill>
        <p:spPr>
          <a:xfrm>
            <a:off x="6858000" y="345376"/>
            <a:ext cx="2611120" cy="6065626"/>
          </a:xfrm>
          <a:prstGeom prst="rect">
            <a:avLst/>
          </a:prstGeom>
        </p:spPr>
      </p:pic>
    </p:spTree>
    <p:extLst>
      <p:ext uri="{BB962C8B-B14F-4D97-AF65-F5344CB8AC3E}">
        <p14:creationId xmlns:p14="http://schemas.microsoft.com/office/powerpoint/2010/main" val="3175756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CD2D10-3D86-4437-8502-E44174232787}"/>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D7AB3A32-BC64-4073-A7EF-164F907AD8A1}"/>
              </a:ext>
            </a:extLst>
          </p:cNvPr>
          <p:cNvSpPr>
            <a:spLocks noGrp="1"/>
          </p:cNvSpPr>
          <p:nvPr>
            <p:ph type="title"/>
          </p:nvPr>
        </p:nvSpPr>
        <p:spPr/>
        <p:txBody>
          <a:bodyPr/>
          <a:lstStyle/>
          <a:p>
            <a:r>
              <a:rPr lang="nb-NO" dirty="0"/>
              <a:t>passordet</a:t>
            </a:r>
          </a:p>
        </p:txBody>
      </p:sp>
      <p:sp>
        <p:nvSpPr>
          <p:cNvPr id="4" name="Content Placeholder 3">
            <a:extLst>
              <a:ext uri="{FF2B5EF4-FFF2-40B4-BE49-F238E27FC236}">
                <a16:creationId xmlns:a16="http://schemas.microsoft.com/office/drawing/2014/main" id="{23F1036B-304C-4B64-94FF-20AB1E14E58E}"/>
              </a:ext>
            </a:extLst>
          </p:cNvPr>
          <p:cNvSpPr>
            <a:spLocks noGrp="1"/>
          </p:cNvSpPr>
          <p:nvPr>
            <p:ph sz="quarter" idx="13"/>
          </p:nvPr>
        </p:nvSpPr>
        <p:spPr/>
        <p:txBody>
          <a:bodyPr/>
          <a:lstStyle/>
          <a:p>
            <a:r>
              <a:rPr lang="nb-NO" dirty="0"/>
              <a:t>Det er en kombinasjon av regler og algoritmer for å ivareta sikkerheten. Det er også en visuell indikator for når passordet er godt nok (rød-gul-grønn farge og en «</a:t>
            </a:r>
            <a:r>
              <a:rPr lang="nb-NO" dirty="0" err="1"/>
              <a:t>check</a:t>
            </a:r>
            <a:r>
              <a:rPr lang="nb-NO" dirty="0"/>
              <a:t>» hake).</a:t>
            </a:r>
          </a:p>
          <a:p>
            <a:r>
              <a:rPr lang="nb-NO" dirty="0"/>
              <a:t>Det er følgende regler:</a:t>
            </a:r>
          </a:p>
          <a:p>
            <a:r>
              <a:rPr lang="nb-NO" dirty="0"/>
              <a:t>1) minst 8 tegn</a:t>
            </a:r>
          </a:p>
          <a:p>
            <a:r>
              <a:rPr lang="nb-NO" dirty="0"/>
              <a:t>2) Kombinasjon av små og store bokstaver og spesialtegn</a:t>
            </a:r>
          </a:p>
          <a:p>
            <a:r>
              <a:rPr lang="nb-NO" dirty="0"/>
              <a:t>Algoritmen ser på passordstyrken totalt sett og krav til spesialtegn blir lavere når passordet blir lenger. Det gjøres også en sjekk mot kjente svake passord selv om de skulle tilfredsstille de øvrige kravene.</a:t>
            </a:r>
          </a:p>
          <a:p>
            <a:endParaRPr lang="nb-NO" dirty="0"/>
          </a:p>
        </p:txBody>
      </p:sp>
    </p:spTree>
    <p:extLst>
      <p:ext uri="{BB962C8B-B14F-4D97-AF65-F5344CB8AC3E}">
        <p14:creationId xmlns:p14="http://schemas.microsoft.com/office/powerpoint/2010/main" val="10371281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306C78-0E3C-4D81-9E9B-329CCF51B7F9}"/>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DB311753-DC05-4699-8998-D3C34CB0B52B}"/>
              </a:ext>
            </a:extLst>
          </p:cNvPr>
          <p:cNvSpPr>
            <a:spLocks noGrp="1"/>
          </p:cNvSpPr>
          <p:nvPr>
            <p:ph type="title"/>
          </p:nvPr>
        </p:nvSpPr>
        <p:spPr/>
        <p:txBody>
          <a:bodyPr/>
          <a:lstStyle/>
          <a:p>
            <a:r>
              <a:rPr lang="nb-NO" dirty="0"/>
              <a:t>Endre profil</a:t>
            </a:r>
          </a:p>
        </p:txBody>
      </p:sp>
      <p:sp>
        <p:nvSpPr>
          <p:cNvPr id="4" name="Content Placeholder 3">
            <a:extLst>
              <a:ext uri="{FF2B5EF4-FFF2-40B4-BE49-F238E27FC236}">
                <a16:creationId xmlns:a16="http://schemas.microsoft.com/office/drawing/2014/main" id="{8B785B1A-8C7A-472C-8990-67A7DDD1E69A}"/>
              </a:ext>
            </a:extLst>
          </p:cNvPr>
          <p:cNvSpPr>
            <a:spLocks noGrp="1"/>
          </p:cNvSpPr>
          <p:nvPr>
            <p:ph sz="quarter" idx="13"/>
          </p:nvPr>
        </p:nvSpPr>
        <p:spPr>
          <a:xfrm>
            <a:off x="538163" y="1793875"/>
            <a:ext cx="3200717" cy="4167188"/>
          </a:xfrm>
        </p:spPr>
        <p:txBody>
          <a:bodyPr/>
          <a:lstStyle/>
          <a:p>
            <a:r>
              <a:rPr lang="nb-NO" dirty="0"/>
              <a:t>Man kan og legge inn bilde av seg selv i profilen</a:t>
            </a:r>
          </a:p>
          <a:p>
            <a:r>
              <a:rPr lang="nb-NO" dirty="0"/>
              <a:t>Trykk på kamera</a:t>
            </a:r>
          </a:p>
          <a:p>
            <a:r>
              <a:rPr lang="nb-NO" dirty="0"/>
              <a:t>Nå kan man enten ta bilde, eller laste opp et som ligger på PC</a:t>
            </a:r>
          </a:p>
          <a:p>
            <a:r>
              <a:rPr lang="nb-NO" dirty="0"/>
              <a:t>Deretter kommer </a:t>
            </a:r>
            <a:r>
              <a:rPr lang="nb-NO" dirty="0" err="1"/>
              <a:t>spm</a:t>
            </a:r>
            <a:r>
              <a:rPr lang="nb-NO" dirty="0"/>
              <a:t> om du ønsker å laste opp dette bildet.</a:t>
            </a:r>
          </a:p>
        </p:txBody>
      </p:sp>
      <p:pic>
        <p:nvPicPr>
          <p:cNvPr id="5" name="Picture 4">
            <a:extLst>
              <a:ext uri="{FF2B5EF4-FFF2-40B4-BE49-F238E27FC236}">
                <a16:creationId xmlns:a16="http://schemas.microsoft.com/office/drawing/2014/main" id="{3D6200CF-3963-43EC-8143-1AAEF1F93B12}"/>
              </a:ext>
            </a:extLst>
          </p:cNvPr>
          <p:cNvPicPr>
            <a:picLocks noChangeAspect="1"/>
          </p:cNvPicPr>
          <p:nvPr/>
        </p:nvPicPr>
        <p:blipFill>
          <a:blip r:embed="rId2"/>
          <a:stretch>
            <a:fillRect/>
          </a:stretch>
        </p:blipFill>
        <p:spPr>
          <a:xfrm>
            <a:off x="4303097" y="0"/>
            <a:ext cx="3400425" cy="2867025"/>
          </a:xfrm>
          <a:prstGeom prst="rect">
            <a:avLst/>
          </a:prstGeom>
        </p:spPr>
      </p:pic>
      <p:pic>
        <p:nvPicPr>
          <p:cNvPr id="6" name="Picture 5">
            <a:extLst>
              <a:ext uri="{FF2B5EF4-FFF2-40B4-BE49-F238E27FC236}">
                <a16:creationId xmlns:a16="http://schemas.microsoft.com/office/drawing/2014/main" id="{717A1355-0955-4BB8-B7F1-3412393DB0DD}"/>
              </a:ext>
            </a:extLst>
          </p:cNvPr>
          <p:cNvPicPr>
            <a:picLocks noChangeAspect="1"/>
          </p:cNvPicPr>
          <p:nvPr/>
        </p:nvPicPr>
        <p:blipFill>
          <a:blip r:embed="rId3"/>
          <a:stretch>
            <a:fillRect/>
          </a:stretch>
        </p:blipFill>
        <p:spPr>
          <a:xfrm>
            <a:off x="6710047" y="1617663"/>
            <a:ext cx="3486150" cy="2857500"/>
          </a:xfrm>
          <a:prstGeom prst="rect">
            <a:avLst/>
          </a:prstGeom>
        </p:spPr>
      </p:pic>
      <p:pic>
        <p:nvPicPr>
          <p:cNvPr id="7" name="Picture 6">
            <a:extLst>
              <a:ext uri="{FF2B5EF4-FFF2-40B4-BE49-F238E27FC236}">
                <a16:creationId xmlns:a16="http://schemas.microsoft.com/office/drawing/2014/main" id="{237AE9F4-1509-42FE-92C5-AB08EE85411C}"/>
              </a:ext>
            </a:extLst>
          </p:cNvPr>
          <p:cNvPicPr>
            <a:picLocks noChangeAspect="1"/>
          </p:cNvPicPr>
          <p:nvPr/>
        </p:nvPicPr>
        <p:blipFill>
          <a:blip r:embed="rId4"/>
          <a:stretch>
            <a:fillRect/>
          </a:stretch>
        </p:blipFill>
        <p:spPr>
          <a:xfrm>
            <a:off x="7983855" y="4363605"/>
            <a:ext cx="3905250" cy="1714500"/>
          </a:xfrm>
          <a:prstGeom prst="rect">
            <a:avLst/>
          </a:prstGeom>
        </p:spPr>
      </p:pic>
      <p:pic>
        <p:nvPicPr>
          <p:cNvPr id="8" name="Picture 7">
            <a:extLst>
              <a:ext uri="{FF2B5EF4-FFF2-40B4-BE49-F238E27FC236}">
                <a16:creationId xmlns:a16="http://schemas.microsoft.com/office/drawing/2014/main" id="{76FF4008-EB85-47D8-A7AA-E90F12684289}"/>
              </a:ext>
            </a:extLst>
          </p:cNvPr>
          <p:cNvPicPr>
            <a:picLocks noChangeAspect="1"/>
          </p:cNvPicPr>
          <p:nvPr/>
        </p:nvPicPr>
        <p:blipFill>
          <a:blip r:embed="rId5"/>
          <a:stretch>
            <a:fillRect/>
          </a:stretch>
        </p:blipFill>
        <p:spPr>
          <a:xfrm>
            <a:off x="3943350" y="761843"/>
            <a:ext cx="5840730" cy="6060404"/>
          </a:xfrm>
          <a:prstGeom prst="rect">
            <a:avLst/>
          </a:prstGeom>
        </p:spPr>
      </p:pic>
    </p:spTree>
    <p:extLst>
      <p:ext uri="{BB962C8B-B14F-4D97-AF65-F5344CB8AC3E}">
        <p14:creationId xmlns:p14="http://schemas.microsoft.com/office/powerpoint/2010/main" val="2984038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0483E6-6945-4CD4-A0F9-ABCD11AB9E9C}"/>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68C5C879-2617-4FB3-A308-C0AE231972E0}"/>
              </a:ext>
            </a:extLst>
          </p:cNvPr>
          <p:cNvSpPr>
            <a:spLocks noGrp="1"/>
          </p:cNvSpPr>
          <p:nvPr>
            <p:ph type="title"/>
          </p:nvPr>
        </p:nvSpPr>
        <p:spPr>
          <a:xfrm>
            <a:off x="539999" y="538163"/>
            <a:ext cx="11112251" cy="599757"/>
          </a:xfrm>
        </p:spPr>
        <p:txBody>
          <a:bodyPr/>
          <a:lstStyle/>
          <a:p>
            <a:r>
              <a:rPr lang="nb-NO" dirty="0"/>
              <a:t>Sett over med sentralbordet</a:t>
            </a:r>
          </a:p>
        </p:txBody>
      </p:sp>
      <p:pic>
        <p:nvPicPr>
          <p:cNvPr id="5" name="Picture 4">
            <a:extLst>
              <a:ext uri="{FF2B5EF4-FFF2-40B4-BE49-F238E27FC236}">
                <a16:creationId xmlns:a16="http://schemas.microsoft.com/office/drawing/2014/main" id="{9BF6A134-B941-484B-87DE-9F829B9EC4FE}"/>
              </a:ext>
            </a:extLst>
          </p:cNvPr>
          <p:cNvPicPr>
            <a:picLocks noChangeAspect="1"/>
          </p:cNvPicPr>
          <p:nvPr/>
        </p:nvPicPr>
        <p:blipFill>
          <a:blip r:embed="rId2"/>
          <a:stretch>
            <a:fillRect/>
          </a:stretch>
        </p:blipFill>
        <p:spPr>
          <a:xfrm>
            <a:off x="81280" y="1007650"/>
            <a:ext cx="11968480" cy="5743094"/>
          </a:xfrm>
          <a:prstGeom prst="rect">
            <a:avLst/>
          </a:prstGeom>
        </p:spPr>
      </p:pic>
      <p:pic>
        <p:nvPicPr>
          <p:cNvPr id="7" name="Picture 6">
            <a:extLst>
              <a:ext uri="{FF2B5EF4-FFF2-40B4-BE49-F238E27FC236}">
                <a16:creationId xmlns:a16="http://schemas.microsoft.com/office/drawing/2014/main" id="{3E6D81F7-8EC7-47FE-8168-09F270423759}"/>
              </a:ext>
            </a:extLst>
          </p:cNvPr>
          <p:cNvPicPr>
            <a:picLocks noChangeAspect="1"/>
          </p:cNvPicPr>
          <p:nvPr/>
        </p:nvPicPr>
        <p:blipFill>
          <a:blip r:embed="rId3"/>
          <a:stretch>
            <a:fillRect/>
          </a:stretch>
        </p:blipFill>
        <p:spPr>
          <a:xfrm>
            <a:off x="81280" y="1007650"/>
            <a:ext cx="11112251" cy="5770932"/>
          </a:xfrm>
          <a:prstGeom prst="rect">
            <a:avLst/>
          </a:prstGeom>
        </p:spPr>
      </p:pic>
    </p:spTree>
    <p:extLst>
      <p:ext uri="{BB962C8B-B14F-4D97-AF65-F5344CB8AC3E}">
        <p14:creationId xmlns:p14="http://schemas.microsoft.com/office/powerpoint/2010/main" val="3418588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0483E6-6945-4CD4-A0F9-ABCD11AB9E9C}"/>
              </a:ext>
            </a:extLst>
          </p:cNvPr>
          <p:cNvSpPr>
            <a:spLocks noGrp="1"/>
          </p:cNvSpPr>
          <p:nvPr>
            <p:ph type="ftr" sz="quarter" idx="11"/>
          </p:nvPr>
        </p:nvSpPr>
        <p:spPr/>
        <p:txBody>
          <a:bodyPr/>
          <a:lstStyle/>
          <a:p>
            <a:r>
              <a:rPr lang="en-GB"/>
              <a:t>Public</a:t>
            </a:r>
          </a:p>
        </p:txBody>
      </p:sp>
      <p:sp>
        <p:nvSpPr>
          <p:cNvPr id="3" name="Title 2">
            <a:extLst>
              <a:ext uri="{FF2B5EF4-FFF2-40B4-BE49-F238E27FC236}">
                <a16:creationId xmlns:a16="http://schemas.microsoft.com/office/drawing/2014/main" id="{68C5C879-2617-4FB3-A308-C0AE231972E0}"/>
              </a:ext>
            </a:extLst>
          </p:cNvPr>
          <p:cNvSpPr>
            <a:spLocks noGrp="1"/>
          </p:cNvSpPr>
          <p:nvPr>
            <p:ph type="title"/>
          </p:nvPr>
        </p:nvSpPr>
        <p:spPr>
          <a:xfrm>
            <a:off x="539999" y="538163"/>
            <a:ext cx="11112251" cy="599757"/>
          </a:xfrm>
        </p:spPr>
        <p:txBody>
          <a:bodyPr/>
          <a:lstStyle/>
          <a:p>
            <a:r>
              <a:rPr lang="nb-NO" dirty="0"/>
              <a:t>Meld inn/ut med sentralbordet</a:t>
            </a:r>
          </a:p>
        </p:txBody>
      </p:sp>
      <p:pic>
        <p:nvPicPr>
          <p:cNvPr id="6" name="Picture 5">
            <a:extLst>
              <a:ext uri="{FF2B5EF4-FFF2-40B4-BE49-F238E27FC236}">
                <a16:creationId xmlns:a16="http://schemas.microsoft.com/office/drawing/2014/main" id="{52CA3F18-8D50-4736-AD6E-71472791B070}"/>
              </a:ext>
            </a:extLst>
          </p:cNvPr>
          <p:cNvPicPr>
            <a:picLocks noChangeAspect="1"/>
          </p:cNvPicPr>
          <p:nvPr/>
        </p:nvPicPr>
        <p:blipFill>
          <a:blip r:embed="rId2"/>
          <a:stretch>
            <a:fillRect/>
          </a:stretch>
        </p:blipFill>
        <p:spPr>
          <a:xfrm>
            <a:off x="0" y="1000415"/>
            <a:ext cx="11226800" cy="5758658"/>
          </a:xfrm>
          <a:prstGeom prst="rect">
            <a:avLst/>
          </a:prstGeom>
        </p:spPr>
      </p:pic>
      <p:pic>
        <p:nvPicPr>
          <p:cNvPr id="8" name="Picture 7">
            <a:extLst>
              <a:ext uri="{FF2B5EF4-FFF2-40B4-BE49-F238E27FC236}">
                <a16:creationId xmlns:a16="http://schemas.microsoft.com/office/drawing/2014/main" id="{4356ACA6-4DD6-4C7D-98C5-D5420E7BC0C3}"/>
              </a:ext>
            </a:extLst>
          </p:cNvPr>
          <p:cNvPicPr>
            <a:picLocks noChangeAspect="1"/>
          </p:cNvPicPr>
          <p:nvPr/>
        </p:nvPicPr>
        <p:blipFill>
          <a:blip r:embed="rId3"/>
          <a:stretch>
            <a:fillRect/>
          </a:stretch>
        </p:blipFill>
        <p:spPr>
          <a:xfrm>
            <a:off x="0" y="1000415"/>
            <a:ext cx="11226800" cy="5765639"/>
          </a:xfrm>
          <a:prstGeom prst="rect">
            <a:avLst/>
          </a:prstGeom>
        </p:spPr>
      </p:pic>
    </p:spTree>
    <p:extLst>
      <p:ext uri="{BB962C8B-B14F-4D97-AF65-F5344CB8AC3E}">
        <p14:creationId xmlns:p14="http://schemas.microsoft.com/office/powerpoint/2010/main" val="4166477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Chris Moody\Downloads\TELIA_PPTTemplate_Full_V5-1.potx"/>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lia Standard Template">
  <a:themeElements>
    <a:clrScheme name="Telia Company">
      <a:dk1>
        <a:sysClr val="windowText" lastClr="000000"/>
      </a:dk1>
      <a:lt1>
        <a:sysClr val="window" lastClr="FFFFFF"/>
      </a:lt1>
      <a:dk2>
        <a:srgbClr val="990AE3"/>
      </a:dk2>
      <a:lt2>
        <a:srgbClr val="EEEEEE"/>
      </a:lt2>
      <a:accent1>
        <a:srgbClr val="990AE3"/>
      </a:accent1>
      <a:accent2>
        <a:srgbClr val="CC00FF"/>
      </a:accent2>
      <a:accent3>
        <a:srgbClr val="FF00CD"/>
      </a:accent3>
      <a:accent4>
        <a:srgbClr val="00CDFF"/>
      </a:accent4>
      <a:accent5>
        <a:srgbClr val="0099FF"/>
      </a:accent5>
      <a:accent6>
        <a:srgbClr val="FF9B00"/>
      </a:accent6>
      <a:hlink>
        <a:srgbClr val="000000"/>
      </a:hlink>
      <a:folHlink>
        <a:srgbClr val="000000"/>
      </a:folHlink>
    </a:clrScheme>
    <a:fontScheme name="Telia Company">
      <a:majorFont>
        <a:latin typeface="Pebble CAP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wrap="square" lIns="180000" tIns="180000" rIns="180000" bIns="180000" rtlCol="0" anchor="ctr">
        <a:noAutofit/>
      </a:bodyP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00_Telia Company.potx" id="{3A7885D2-9D5F-4ED7-980A-D35980AFD0F3}" vid="{E19826E2-F43C-4E21-9880-3119C6EADC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00_Telia Company</Template>
  <TotalTime>0</TotalTime>
  <Words>330</Words>
  <Application>Microsoft Office PowerPoint</Application>
  <PresentationFormat>Widescreen</PresentationFormat>
  <Paragraphs>66</Paragraphs>
  <Slides>12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Pebble CAPS</vt:lpstr>
      <vt:lpstr>Telia Standard Template</vt:lpstr>
      <vt:lpstr>think-cell Slide</vt:lpstr>
      <vt:lpstr>Opplæring  Telia bedriftsnett</vt:lpstr>
      <vt:lpstr>Agenda</vt:lpstr>
      <vt:lpstr>Registrere bruker telia bedriftsnett - sb.telia.no</vt:lpstr>
      <vt:lpstr>Oppbygning av sentralbord  </vt:lpstr>
      <vt:lpstr>Endre passordet</vt:lpstr>
      <vt:lpstr>passordet</vt:lpstr>
      <vt:lpstr>Endre profil</vt:lpstr>
      <vt:lpstr>Sett over med sentralbordet</vt:lpstr>
      <vt:lpstr>Meld inn/ut med sentralbordet</vt:lpstr>
      <vt:lpstr>Kalender integrasjon mot exchange</vt:lpstr>
      <vt:lpstr>Meld inn/ut automatisk ved bruk av kalender</vt:lpstr>
      <vt:lpstr>Kontaktpunkter telia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2020-10-09T09:04:38Z</dcterms:created>
  <dcterms:modified xsi:type="dcterms:W3CDTF">2022-04-04T08:44:43Z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8174916</vt:lpwstr>
  </property>
  <property fmtid="{D5CDD505-2E9C-101B-9397-08002B2CF9AE}" pid="3" name="NXPowerLiteSettings">
    <vt:lpwstr>A74006B004C800</vt:lpwstr>
  </property>
  <property fmtid="{D5CDD505-2E9C-101B-9397-08002B2CF9AE}" pid="4" name="NXPowerLiteVersion">
    <vt:lpwstr>D6.2.12</vt:lpwstr>
  </property>
</Properties>
</file>