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4"/>
  </p:notesMasterIdLst>
  <p:handoutMasterIdLst>
    <p:handoutMasterId r:id="rId15"/>
  </p:handoutMasterIdLst>
  <p:sldIdLst>
    <p:sldId id="406" r:id="rId5"/>
    <p:sldId id="500" r:id="rId6"/>
    <p:sldId id="503" r:id="rId7"/>
    <p:sldId id="504" r:id="rId8"/>
    <p:sldId id="502" r:id="rId9"/>
    <p:sldId id="507" r:id="rId10"/>
    <p:sldId id="506" r:id="rId11"/>
    <p:sldId id="509" r:id="rId12"/>
    <p:sldId id="501" r:id="rId13"/>
  </p:sldIdLst>
  <p:sldSz cx="9144000" cy="5143500" type="screen16x9"/>
  <p:notesSz cx="6669088" cy="97536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512"/>
    <a:srgbClr val="E1D215"/>
    <a:srgbClr val="339966"/>
    <a:srgbClr val="0033CC"/>
    <a:srgbClr val="008000"/>
    <a:srgbClr val="0066FF"/>
    <a:srgbClr val="9933FF"/>
    <a:srgbClr val="AC7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696" y="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Sandbekk Norsted" userId="563505f5-1cf0-4603-a97b-02834b1a932f" providerId="ADAL" clId="{8511CC14-A62F-4F0A-A81F-B245F33B216E}"/>
    <pc:docChg chg="custSel modSld">
      <pc:chgData name="Kristian Sandbekk Norsted" userId="563505f5-1cf0-4603-a97b-02834b1a932f" providerId="ADAL" clId="{8511CC14-A62F-4F0A-A81F-B245F33B216E}" dt="2022-06-15T07:26:40.511" v="59" actId="20577"/>
      <pc:docMkLst>
        <pc:docMk/>
      </pc:docMkLst>
      <pc:sldChg chg="modSp">
        <pc:chgData name="Kristian Sandbekk Norsted" userId="563505f5-1cf0-4603-a97b-02834b1a932f" providerId="ADAL" clId="{8511CC14-A62F-4F0A-A81F-B245F33B216E}" dt="2022-06-15T07:24:44.541" v="1" actId="27636"/>
        <pc:sldMkLst>
          <pc:docMk/>
          <pc:sldMk cId="1379266062" sldId="502"/>
        </pc:sldMkLst>
        <pc:spChg chg="mod">
          <ac:chgData name="Kristian Sandbekk Norsted" userId="563505f5-1cf0-4603-a97b-02834b1a932f" providerId="ADAL" clId="{8511CC14-A62F-4F0A-A81F-B245F33B216E}" dt="2022-06-15T07:24:44.541" v="1" actId="27636"/>
          <ac:spMkLst>
            <pc:docMk/>
            <pc:sldMk cId="1379266062" sldId="502"/>
            <ac:spMk id="7" creationId="{32F737A9-5ED5-4DBF-8C49-934FD326D5E2}"/>
          </ac:spMkLst>
        </pc:spChg>
      </pc:sldChg>
      <pc:sldChg chg="modSp">
        <pc:chgData name="Kristian Sandbekk Norsted" userId="563505f5-1cf0-4603-a97b-02834b1a932f" providerId="ADAL" clId="{8511CC14-A62F-4F0A-A81F-B245F33B216E}" dt="2022-06-15T07:26:40.511" v="59" actId="20577"/>
        <pc:sldMkLst>
          <pc:docMk/>
          <pc:sldMk cId="2583748757" sldId="506"/>
        </pc:sldMkLst>
        <pc:spChg chg="mod">
          <ac:chgData name="Kristian Sandbekk Norsted" userId="563505f5-1cf0-4603-a97b-02834b1a932f" providerId="ADAL" clId="{8511CC14-A62F-4F0A-A81F-B245F33B216E}" dt="2022-06-15T07:26:40.511" v="59" actId="20577"/>
          <ac:spMkLst>
            <pc:docMk/>
            <pc:sldMk cId="2583748757" sldId="506"/>
            <ac:spMk id="10" creationId="{FB010FF9-0063-45F1-8AAF-1C4747039181}"/>
          </ac:spMkLst>
        </pc:spChg>
      </pc:sldChg>
    </pc:docChg>
  </pc:docChgLst>
  <pc:docChgLst>
    <pc:chgData name="Kristian Sandbekk Norsted" userId="563505f5-1cf0-4603-a97b-02834b1a932f" providerId="ADAL" clId="{27670D87-242F-451F-80BF-DEA07432E89C}"/>
    <pc:docChg chg="undo redo custSel addSld delSld modSld">
      <pc:chgData name="Kristian Sandbekk Norsted" userId="563505f5-1cf0-4603-a97b-02834b1a932f" providerId="ADAL" clId="{27670D87-242F-451F-80BF-DEA07432E89C}" dt="2022-04-29T06:56:10.840" v="4863" actId="27636"/>
      <pc:docMkLst>
        <pc:docMk/>
      </pc:docMkLst>
      <pc:sldChg chg="modSp">
        <pc:chgData name="Kristian Sandbekk Norsted" userId="563505f5-1cf0-4603-a97b-02834b1a932f" providerId="ADAL" clId="{27670D87-242F-451F-80BF-DEA07432E89C}" dt="2022-04-07T05:37:22.864" v="4627" actId="113"/>
        <pc:sldMkLst>
          <pc:docMk/>
          <pc:sldMk cId="3962362011" sldId="406"/>
        </pc:sldMkLst>
        <pc:spChg chg="mod">
          <ac:chgData name="Kristian Sandbekk Norsted" userId="563505f5-1cf0-4603-a97b-02834b1a932f" providerId="ADAL" clId="{27670D87-242F-451F-80BF-DEA07432E89C}" dt="2022-04-07T05:37:22.864" v="4627" actId="113"/>
          <ac:spMkLst>
            <pc:docMk/>
            <pc:sldMk cId="3962362011" sldId="406"/>
            <ac:spMk id="2" creationId="{00000000-0000-0000-0000-000000000000}"/>
          </ac:spMkLst>
        </pc:spChg>
      </pc:sldChg>
      <pc:sldChg chg="addSp delSp modSp modNotesTx">
        <pc:chgData name="Kristian Sandbekk Norsted" userId="563505f5-1cf0-4603-a97b-02834b1a932f" providerId="ADAL" clId="{27670D87-242F-451F-80BF-DEA07432E89C}" dt="2022-04-07T05:37:46.871" v="4635"/>
        <pc:sldMkLst>
          <pc:docMk/>
          <pc:sldMk cId="211776068" sldId="500"/>
        </pc:sldMkLst>
        <pc:spChg chg="mod">
          <ac:chgData name="Kristian Sandbekk Norsted" userId="563505f5-1cf0-4603-a97b-02834b1a932f" providerId="ADAL" clId="{27670D87-242F-451F-80BF-DEA07432E89C}" dt="2022-04-07T05:37:36.802" v="4632"/>
          <ac:spMkLst>
            <pc:docMk/>
            <pc:sldMk cId="211776068" sldId="500"/>
            <ac:spMk id="2" creationId="{81E55635-2F08-4F86-8787-BBAF03C0B7D0}"/>
          </ac:spMkLst>
        </pc:spChg>
        <pc:spChg chg="del mod">
          <ac:chgData name="Kristian Sandbekk Norsted" userId="563505f5-1cf0-4603-a97b-02834b1a932f" providerId="ADAL" clId="{27670D87-242F-451F-80BF-DEA07432E89C}" dt="2022-02-28T13:43:08.603" v="198"/>
          <ac:spMkLst>
            <pc:docMk/>
            <pc:sldMk cId="211776068" sldId="500"/>
            <ac:spMk id="3" creationId="{11FD1BF8-271D-4B87-B147-BE723B673735}"/>
          </ac:spMkLst>
        </pc:spChg>
        <pc:spChg chg="add del mod">
          <ac:chgData name="Kristian Sandbekk Norsted" userId="563505f5-1cf0-4603-a97b-02834b1a932f" providerId="ADAL" clId="{27670D87-242F-451F-80BF-DEA07432E89C}" dt="2022-04-07T05:17:54.586" v="4260" actId="931"/>
          <ac:spMkLst>
            <pc:docMk/>
            <pc:sldMk cId="211776068" sldId="500"/>
            <ac:spMk id="3" creationId="{F1896AEA-6E6B-4994-A998-FB09F7A717EA}"/>
          </ac:spMkLst>
        </pc:spChg>
        <pc:spChg chg="add del mod">
          <ac:chgData name="Kristian Sandbekk Norsted" userId="563505f5-1cf0-4603-a97b-02834b1a932f" providerId="ADAL" clId="{27670D87-242F-451F-80BF-DEA07432E89C}" dt="2022-02-28T13:41:32.421" v="104"/>
          <ac:spMkLst>
            <pc:docMk/>
            <pc:sldMk cId="211776068" sldId="500"/>
            <ac:spMk id="4" creationId="{2E5F588F-D37F-4B74-A3EF-55D548B36C48}"/>
          </ac:spMkLst>
        </pc:spChg>
        <pc:spChg chg="add del mod">
          <ac:chgData name="Kristian Sandbekk Norsted" userId="563505f5-1cf0-4603-a97b-02834b1a932f" providerId="ADAL" clId="{27670D87-242F-451F-80BF-DEA07432E89C}" dt="2022-02-28T13:41:36.260" v="105"/>
          <ac:spMkLst>
            <pc:docMk/>
            <pc:sldMk cId="211776068" sldId="500"/>
            <ac:spMk id="5" creationId="{8F16805E-A245-477F-821F-2F621D7B147F}"/>
          </ac:spMkLst>
        </pc:spChg>
        <pc:spChg chg="add del mod">
          <ac:chgData name="Kristian Sandbekk Norsted" userId="563505f5-1cf0-4603-a97b-02834b1a932f" providerId="ADAL" clId="{27670D87-242F-451F-80BF-DEA07432E89C}" dt="2022-04-07T05:37:36.802" v="4632"/>
          <ac:spMkLst>
            <pc:docMk/>
            <pc:sldMk cId="211776068" sldId="500"/>
            <ac:spMk id="6" creationId="{05253AE6-A66F-495F-88BD-F03FECC5B1A9}"/>
          </ac:spMkLst>
        </pc:spChg>
        <pc:spChg chg="add del mod">
          <ac:chgData name="Kristian Sandbekk Norsted" userId="563505f5-1cf0-4603-a97b-02834b1a932f" providerId="ADAL" clId="{27670D87-242F-451F-80BF-DEA07432E89C}" dt="2022-02-28T13:49:15.504" v="827"/>
          <ac:spMkLst>
            <pc:docMk/>
            <pc:sldMk cId="211776068" sldId="500"/>
            <ac:spMk id="6" creationId="{05C79EDC-22E0-4E78-A3BC-98B89B807C77}"/>
          </ac:spMkLst>
        </pc:spChg>
        <pc:spChg chg="add del mod">
          <ac:chgData name="Kristian Sandbekk Norsted" userId="563505f5-1cf0-4603-a97b-02834b1a932f" providerId="ADAL" clId="{27670D87-242F-451F-80BF-DEA07432E89C}" dt="2022-04-07T05:37:36.802" v="4632"/>
          <ac:spMkLst>
            <pc:docMk/>
            <pc:sldMk cId="211776068" sldId="500"/>
            <ac:spMk id="8" creationId="{79FFD4EE-22A2-48B5-AC0A-6264BAC92BAA}"/>
          </ac:spMkLst>
        </pc:spChg>
        <pc:spChg chg="add del mod">
          <ac:chgData name="Kristian Sandbekk Norsted" userId="563505f5-1cf0-4603-a97b-02834b1a932f" providerId="ADAL" clId="{27670D87-242F-451F-80BF-DEA07432E89C}" dt="2022-02-28T13:43:27.400" v="234"/>
          <ac:spMkLst>
            <pc:docMk/>
            <pc:sldMk cId="211776068" sldId="500"/>
            <ac:spMk id="8" creationId="{C6E68AAD-EB55-45BB-AB1D-63348D4D723B}"/>
          </ac:spMkLst>
        </pc:spChg>
        <pc:spChg chg="add mod">
          <ac:chgData name="Kristian Sandbekk Norsted" userId="563505f5-1cf0-4603-a97b-02834b1a932f" providerId="ADAL" clId="{27670D87-242F-451F-80BF-DEA07432E89C}" dt="2022-04-07T05:37:46.871" v="4635"/>
          <ac:spMkLst>
            <pc:docMk/>
            <pc:sldMk cId="211776068" sldId="500"/>
            <ac:spMk id="9" creationId="{35628D50-7B1D-43FD-A8F2-6BF2CCE8CAB4}"/>
          </ac:spMkLst>
        </pc:spChg>
        <pc:spChg chg="add del mod">
          <ac:chgData name="Kristian Sandbekk Norsted" userId="563505f5-1cf0-4603-a97b-02834b1a932f" providerId="ADAL" clId="{27670D87-242F-451F-80BF-DEA07432E89C}" dt="2022-04-07T05:37:36.802" v="4632"/>
          <ac:spMkLst>
            <pc:docMk/>
            <pc:sldMk cId="211776068" sldId="500"/>
            <ac:spMk id="10" creationId="{5DA5DB61-57D5-433E-A6EE-8C10C79FDBBB}"/>
          </ac:spMkLst>
        </pc:spChg>
        <pc:spChg chg="add del mod">
          <ac:chgData name="Kristian Sandbekk Norsted" userId="563505f5-1cf0-4603-a97b-02834b1a932f" providerId="ADAL" clId="{27670D87-242F-451F-80BF-DEA07432E89C}" dt="2022-04-07T05:37:36.802" v="4632"/>
          <ac:spMkLst>
            <pc:docMk/>
            <pc:sldMk cId="211776068" sldId="500"/>
            <ac:spMk id="11" creationId="{EC72E58B-95C2-4799-801E-B771C507B1E7}"/>
          </ac:spMkLst>
        </pc:spChg>
        <pc:picChg chg="add mod">
          <ac:chgData name="Kristian Sandbekk Norsted" userId="563505f5-1cf0-4603-a97b-02834b1a932f" providerId="ADAL" clId="{27670D87-242F-451F-80BF-DEA07432E89C}" dt="2022-04-07T05:18:14.444" v="4266" actId="1076"/>
          <ac:picMkLst>
            <pc:docMk/>
            <pc:sldMk cId="211776068" sldId="500"/>
            <ac:picMk id="5" creationId="{54BFA1C2-B804-416F-87D6-1EDD9B81C201}"/>
          </ac:picMkLst>
        </pc:picChg>
      </pc:sldChg>
      <pc:sldChg chg="addSp delSp modSp add">
        <pc:chgData name="Kristian Sandbekk Norsted" userId="563505f5-1cf0-4603-a97b-02834b1a932f" providerId="ADAL" clId="{27670D87-242F-451F-80BF-DEA07432E89C}" dt="2022-04-07T05:36:55.582" v="4624" actId="20577"/>
        <pc:sldMkLst>
          <pc:docMk/>
          <pc:sldMk cId="2056313865" sldId="501"/>
        </pc:sldMkLst>
        <pc:spChg chg="del mod">
          <ac:chgData name="Kristian Sandbekk Norsted" userId="563505f5-1cf0-4603-a97b-02834b1a932f" providerId="ADAL" clId="{27670D87-242F-451F-80BF-DEA07432E89C}" dt="2022-02-28T13:47:35.452" v="730"/>
          <ac:spMkLst>
            <pc:docMk/>
            <pc:sldMk cId="2056313865" sldId="501"/>
            <ac:spMk id="2" creationId="{184AD335-2F6A-42A3-A136-2BBF03786316}"/>
          </ac:spMkLst>
        </pc:spChg>
        <pc:spChg chg="del">
          <ac:chgData name="Kristian Sandbekk Norsted" userId="563505f5-1cf0-4603-a97b-02834b1a932f" providerId="ADAL" clId="{27670D87-242F-451F-80BF-DEA07432E89C}" dt="2022-02-28T13:47:35.452" v="730"/>
          <ac:spMkLst>
            <pc:docMk/>
            <pc:sldMk cId="2056313865" sldId="501"/>
            <ac:spMk id="3" creationId="{EFF2B41F-0D14-434F-83E5-B60879A51EAD}"/>
          </ac:spMkLst>
        </pc:spChg>
        <pc:spChg chg="del">
          <ac:chgData name="Kristian Sandbekk Norsted" userId="563505f5-1cf0-4603-a97b-02834b1a932f" providerId="ADAL" clId="{27670D87-242F-451F-80BF-DEA07432E89C}" dt="2022-02-28T13:47:35.452" v="730"/>
          <ac:spMkLst>
            <pc:docMk/>
            <pc:sldMk cId="2056313865" sldId="501"/>
            <ac:spMk id="4" creationId="{76EC1023-C656-4A89-A452-DA4D625A08BC}"/>
          </ac:spMkLst>
        </pc:spChg>
        <pc:spChg chg="mod">
          <ac:chgData name="Kristian Sandbekk Norsted" userId="563505f5-1cf0-4603-a97b-02834b1a932f" providerId="ADAL" clId="{27670D87-242F-451F-80BF-DEA07432E89C}" dt="2022-02-28T13:50:40.602" v="1034"/>
          <ac:spMkLst>
            <pc:docMk/>
            <pc:sldMk cId="2056313865" sldId="501"/>
            <ac:spMk id="5" creationId="{BC218CAD-F390-40A0-9C4A-DA59F9F10AB6}"/>
          </ac:spMkLst>
        </pc:spChg>
        <pc:spChg chg="mod">
          <ac:chgData name="Kristian Sandbekk Norsted" userId="563505f5-1cf0-4603-a97b-02834b1a932f" providerId="ADAL" clId="{27670D87-242F-451F-80BF-DEA07432E89C}" dt="2022-03-01T10:07:56.733" v="2704" actId="20577"/>
          <ac:spMkLst>
            <pc:docMk/>
            <pc:sldMk cId="2056313865" sldId="501"/>
            <ac:spMk id="6" creationId="{805D08DE-67F7-4C48-A2C5-F89434B8D77D}"/>
          </ac:spMkLst>
        </pc:spChg>
        <pc:spChg chg="add del mod">
          <ac:chgData name="Kristian Sandbekk Norsted" userId="563505f5-1cf0-4603-a97b-02834b1a932f" providerId="ADAL" clId="{27670D87-242F-451F-80BF-DEA07432E89C}" dt="2022-02-28T13:47:40.848" v="732"/>
          <ac:spMkLst>
            <pc:docMk/>
            <pc:sldMk cId="2056313865" sldId="501"/>
            <ac:spMk id="8" creationId="{B9126764-1DD7-4EEA-9A42-7990E34F2387}"/>
          </ac:spMkLst>
        </pc:spChg>
        <pc:spChg chg="add mod">
          <ac:chgData name="Kristian Sandbekk Norsted" userId="563505f5-1cf0-4603-a97b-02834b1a932f" providerId="ADAL" clId="{27670D87-242F-451F-80BF-DEA07432E89C}" dt="2022-04-07T05:35:39.312" v="4612" actId="113"/>
          <ac:spMkLst>
            <pc:docMk/>
            <pc:sldMk cId="2056313865" sldId="501"/>
            <ac:spMk id="9" creationId="{4F2ECD5F-C953-4AFB-9E70-5DF74143B623}"/>
          </ac:spMkLst>
        </pc:spChg>
        <pc:spChg chg="add del mod">
          <ac:chgData name="Kristian Sandbekk Norsted" userId="563505f5-1cf0-4603-a97b-02834b1a932f" providerId="ADAL" clId="{27670D87-242F-451F-80BF-DEA07432E89C}" dt="2022-02-28T13:47:48.313" v="751"/>
          <ac:spMkLst>
            <pc:docMk/>
            <pc:sldMk cId="2056313865" sldId="501"/>
            <ac:spMk id="10" creationId="{07510188-DCA5-4186-8AA3-86450E123217}"/>
          </ac:spMkLst>
        </pc:spChg>
        <pc:spChg chg="add mod">
          <ac:chgData name="Kristian Sandbekk Norsted" userId="563505f5-1cf0-4603-a97b-02834b1a932f" providerId="ADAL" clId="{27670D87-242F-451F-80BF-DEA07432E89C}" dt="2022-04-07T05:36:55.582" v="4624" actId="20577"/>
          <ac:spMkLst>
            <pc:docMk/>
            <pc:sldMk cId="2056313865" sldId="501"/>
            <ac:spMk id="11" creationId="{4DBBF8AF-918B-4E19-996B-ADF65981664F}"/>
          </ac:spMkLst>
        </pc:spChg>
      </pc:sldChg>
      <pc:sldChg chg="addSp delSp modSp add">
        <pc:chgData name="Kristian Sandbekk Norsted" userId="563505f5-1cf0-4603-a97b-02834b1a932f" providerId="ADAL" clId="{27670D87-242F-451F-80BF-DEA07432E89C}" dt="2022-04-07T05:38:11.028" v="4637" actId="1076"/>
        <pc:sldMkLst>
          <pc:docMk/>
          <pc:sldMk cId="1379266062" sldId="502"/>
        </pc:sldMkLst>
        <pc:spChg chg="del">
          <ac:chgData name="Kristian Sandbekk Norsted" userId="563505f5-1cf0-4603-a97b-02834b1a932f" providerId="ADAL" clId="{27670D87-242F-451F-80BF-DEA07432E89C}" dt="2022-02-28T13:52:56.104" v="1036"/>
          <ac:spMkLst>
            <pc:docMk/>
            <pc:sldMk cId="1379266062" sldId="502"/>
            <ac:spMk id="2" creationId="{D82479D7-2462-4F15-B11A-E0C0C1B7600F}"/>
          </ac:spMkLst>
        </pc:spChg>
        <pc:spChg chg="add del mod">
          <ac:chgData name="Kristian Sandbekk Norsted" userId="563505f5-1cf0-4603-a97b-02834b1a932f" providerId="ADAL" clId="{27670D87-242F-451F-80BF-DEA07432E89C}" dt="2022-04-07T05:25:20.623" v="4425" actId="931"/>
          <ac:spMkLst>
            <pc:docMk/>
            <pc:sldMk cId="1379266062" sldId="502"/>
            <ac:spMk id="2" creationId="{E0CAA12E-AD72-4A2E-BC63-F84AA2B7888B}"/>
          </ac:spMkLst>
        </pc:spChg>
        <pc:spChg chg="mod">
          <ac:chgData name="Kristian Sandbekk Norsted" userId="563505f5-1cf0-4603-a97b-02834b1a932f" providerId="ADAL" clId="{27670D87-242F-451F-80BF-DEA07432E89C}" dt="2022-03-01T10:07:43.181" v="2697" actId="20577"/>
          <ac:spMkLst>
            <pc:docMk/>
            <pc:sldMk cId="1379266062" sldId="502"/>
            <ac:spMk id="3" creationId="{273067FB-EAEC-40B3-8FBF-1523CFEB4F5F}"/>
          </ac:spMkLst>
        </pc:spChg>
        <pc:spChg chg="mod">
          <ac:chgData name="Kristian Sandbekk Norsted" userId="563505f5-1cf0-4603-a97b-02834b1a932f" providerId="ADAL" clId="{27670D87-242F-451F-80BF-DEA07432E89C}" dt="2022-03-01T10:07:41.915" v="2696" actId="20577"/>
          <ac:spMkLst>
            <pc:docMk/>
            <pc:sldMk cId="1379266062" sldId="502"/>
            <ac:spMk id="4" creationId="{292DF578-16CC-44E9-82E4-2817275EE8E1}"/>
          </ac:spMkLst>
        </pc:spChg>
        <pc:spChg chg="add mod">
          <ac:chgData name="Kristian Sandbekk Norsted" userId="563505f5-1cf0-4603-a97b-02834b1a932f" providerId="ADAL" clId="{27670D87-242F-451F-80BF-DEA07432E89C}" dt="2022-03-10T07:50:08.714" v="3730" actId="20577"/>
          <ac:spMkLst>
            <pc:docMk/>
            <pc:sldMk cId="1379266062" sldId="502"/>
            <ac:spMk id="6" creationId="{73940E2C-00C4-40CB-B192-8FCE73360333}"/>
          </ac:spMkLst>
        </pc:spChg>
        <pc:spChg chg="add mod">
          <ac:chgData name="Kristian Sandbekk Norsted" userId="563505f5-1cf0-4603-a97b-02834b1a932f" providerId="ADAL" clId="{27670D87-242F-451F-80BF-DEA07432E89C}" dt="2022-04-07T05:25:13.485" v="4424" actId="27636"/>
          <ac:spMkLst>
            <pc:docMk/>
            <pc:sldMk cId="1379266062" sldId="502"/>
            <ac:spMk id="7" creationId="{32F737A9-5ED5-4DBF-8C49-934FD326D5E2}"/>
          </ac:spMkLst>
        </pc:spChg>
        <pc:spChg chg="add del mod">
          <ac:chgData name="Kristian Sandbekk Norsted" userId="563505f5-1cf0-4603-a97b-02834b1a932f" providerId="ADAL" clId="{27670D87-242F-451F-80BF-DEA07432E89C}" dt="2022-03-01T09:16:27.452" v="2301"/>
          <ac:spMkLst>
            <pc:docMk/>
            <pc:sldMk cId="1379266062" sldId="502"/>
            <ac:spMk id="8" creationId="{CAD7B89B-A6D5-4D65-9756-277ACA87E412}"/>
          </ac:spMkLst>
        </pc:spChg>
        <pc:picChg chg="add mod">
          <ac:chgData name="Kristian Sandbekk Norsted" userId="563505f5-1cf0-4603-a97b-02834b1a932f" providerId="ADAL" clId="{27670D87-242F-451F-80BF-DEA07432E89C}" dt="2022-04-07T05:38:11.028" v="4637" actId="1076"/>
          <ac:picMkLst>
            <pc:docMk/>
            <pc:sldMk cId="1379266062" sldId="502"/>
            <ac:picMk id="9" creationId="{2796578B-338A-4C12-B563-1750CA45592B}"/>
          </ac:picMkLst>
        </pc:picChg>
      </pc:sldChg>
      <pc:sldChg chg="addSp delSp modSp add">
        <pc:chgData name="Kristian Sandbekk Norsted" userId="563505f5-1cf0-4603-a97b-02834b1a932f" providerId="ADAL" clId="{27670D87-242F-451F-80BF-DEA07432E89C}" dt="2022-04-07T05:24:57.222" v="4419" actId="931"/>
        <pc:sldMkLst>
          <pc:docMk/>
          <pc:sldMk cId="3825821234" sldId="504"/>
        </pc:sldMkLst>
        <pc:spChg chg="mod">
          <ac:chgData name="Kristian Sandbekk Norsted" userId="563505f5-1cf0-4603-a97b-02834b1a932f" providerId="ADAL" clId="{27670D87-242F-451F-80BF-DEA07432E89C}" dt="2022-03-10T08:03:48.167" v="4061" actId="20577"/>
          <ac:spMkLst>
            <pc:docMk/>
            <pc:sldMk cId="3825821234" sldId="504"/>
            <ac:spMk id="2" creationId="{F56EF880-C1A1-498B-8D25-A1D58E76B83D}"/>
          </ac:spMkLst>
        </pc:spChg>
        <pc:spChg chg="mod">
          <ac:chgData name="Kristian Sandbekk Norsted" userId="563505f5-1cf0-4603-a97b-02834b1a932f" providerId="ADAL" clId="{27670D87-242F-451F-80BF-DEA07432E89C}" dt="2022-04-07T05:24:55.473" v="4416" actId="20577"/>
          <ac:spMkLst>
            <pc:docMk/>
            <pc:sldMk cId="3825821234" sldId="504"/>
            <ac:spMk id="3" creationId="{ACCDF8C8-23AB-44A3-B2CD-3878585DE164}"/>
          </ac:spMkLst>
        </pc:spChg>
        <pc:spChg chg="del">
          <ac:chgData name="Kristian Sandbekk Norsted" userId="563505f5-1cf0-4603-a97b-02834b1a932f" providerId="ADAL" clId="{27670D87-242F-451F-80BF-DEA07432E89C}" dt="2022-02-28T13:59:21.003" v="1592"/>
          <ac:spMkLst>
            <pc:docMk/>
            <pc:sldMk cId="3825821234" sldId="504"/>
            <ac:spMk id="4" creationId="{385ADF4F-CEE1-4CEC-A435-DDC3C024D968}"/>
          </ac:spMkLst>
        </pc:spChg>
        <pc:spChg chg="add del mod">
          <ac:chgData name="Kristian Sandbekk Norsted" userId="563505f5-1cf0-4603-a97b-02834b1a932f" providerId="ADAL" clId="{27670D87-242F-451F-80BF-DEA07432E89C}" dt="2022-04-07T05:24:53.166" v="4413" actId="20578"/>
          <ac:spMkLst>
            <pc:docMk/>
            <pc:sldMk cId="3825821234" sldId="504"/>
            <ac:spMk id="4" creationId="{E73810D2-D557-486A-9483-841FF9E026DE}"/>
          </ac:spMkLst>
        </pc:spChg>
        <pc:spChg chg="mod">
          <ac:chgData name="Kristian Sandbekk Norsted" userId="563505f5-1cf0-4603-a97b-02834b1a932f" providerId="ADAL" clId="{27670D87-242F-451F-80BF-DEA07432E89C}" dt="2022-03-01T10:07:38.557" v="2695" actId="20577"/>
          <ac:spMkLst>
            <pc:docMk/>
            <pc:sldMk cId="3825821234" sldId="504"/>
            <ac:spMk id="5" creationId="{FF161866-D42B-472C-B665-A9220FE6133A}"/>
          </ac:spMkLst>
        </pc:spChg>
        <pc:spChg chg="mod">
          <ac:chgData name="Kristian Sandbekk Norsted" userId="563505f5-1cf0-4603-a97b-02834b1a932f" providerId="ADAL" clId="{27670D87-242F-451F-80BF-DEA07432E89C}" dt="2022-03-01T10:07:37.207" v="2694" actId="20577"/>
          <ac:spMkLst>
            <pc:docMk/>
            <pc:sldMk cId="3825821234" sldId="504"/>
            <ac:spMk id="6" creationId="{AB75D714-9856-4287-8CC0-9D8BD49AA520}"/>
          </ac:spMkLst>
        </pc:spChg>
        <pc:picChg chg="add del mod">
          <ac:chgData name="Kristian Sandbekk Norsted" userId="563505f5-1cf0-4603-a97b-02834b1a932f" providerId="ADAL" clId="{27670D87-242F-451F-80BF-DEA07432E89C}" dt="2022-04-07T05:24:57.222" v="4419" actId="931"/>
          <ac:picMkLst>
            <pc:docMk/>
            <pc:sldMk cId="3825821234" sldId="504"/>
            <ac:picMk id="9" creationId="{057A93D4-34A1-4DB7-A7EA-2495BD979997}"/>
          </ac:picMkLst>
        </pc:picChg>
        <pc:picChg chg="add del mod">
          <ac:chgData name="Kristian Sandbekk Norsted" userId="563505f5-1cf0-4603-a97b-02834b1a932f" providerId="ADAL" clId="{27670D87-242F-451F-80BF-DEA07432E89C}" dt="2022-04-07T05:24:52.077" v="4410" actId="931"/>
          <ac:picMkLst>
            <pc:docMk/>
            <pc:sldMk cId="3825821234" sldId="504"/>
            <ac:picMk id="11" creationId="{69140330-81F0-42C0-9020-99560CBD5634}"/>
          </ac:picMkLst>
        </pc:picChg>
      </pc:sldChg>
      <pc:sldChg chg="addSp delSp modSp add">
        <pc:chgData name="Kristian Sandbekk Norsted" userId="563505f5-1cf0-4603-a97b-02834b1a932f" providerId="ADAL" clId="{27670D87-242F-451F-80BF-DEA07432E89C}" dt="2022-04-07T05:41:43.262" v="4734" actId="20577"/>
        <pc:sldMkLst>
          <pc:docMk/>
          <pc:sldMk cId="2583748757" sldId="506"/>
        </pc:sldMkLst>
        <pc:spChg chg="del">
          <ac:chgData name="Kristian Sandbekk Norsted" userId="563505f5-1cf0-4603-a97b-02834b1a932f" providerId="ADAL" clId="{27670D87-242F-451F-80BF-DEA07432E89C}" dt="2022-02-28T14:03:39.645" v="1892"/>
          <ac:spMkLst>
            <pc:docMk/>
            <pc:sldMk cId="2583748757" sldId="506"/>
            <ac:spMk id="2" creationId="{85E3B5A4-60B0-4FB3-A716-66138B17B621}"/>
          </ac:spMkLst>
        </pc:spChg>
        <pc:spChg chg="del">
          <ac:chgData name="Kristian Sandbekk Norsted" userId="563505f5-1cf0-4603-a97b-02834b1a932f" providerId="ADAL" clId="{27670D87-242F-451F-80BF-DEA07432E89C}" dt="2022-02-28T14:03:39.645" v="1892"/>
          <ac:spMkLst>
            <pc:docMk/>
            <pc:sldMk cId="2583748757" sldId="506"/>
            <ac:spMk id="3" creationId="{D6EBC0F0-AAFE-49D1-BD73-ED5A01F02115}"/>
          </ac:spMkLst>
        </pc:spChg>
        <pc:spChg chg="del">
          <ac:chgData name="Kristian Sandbekk Norsted" userId="563505f5-1cf0-4603-a97b-02834b1a932f" providerId="ADAL" clId="{27670D87-242F-451F-80BF-DEA07432E89C}" dt="2022-02-28T14:03:39.645" v="1892"/>
          <ac:spMkLst>
            <pc:docMk/>
            <pc:sldMk cId="2583748757" sldId="506"/>
            <ac:spMk id="4" creationId="{D719F083-70C5-456C-9DC2-E192CB6E05B6}"/>
          </ac:spMkLst>
        </pc:spChg>
        <pc:spChg chg="del">
          <ac:chgData name="Kristian Sandbekk Norsted" userId="563505f5-1cf0-4603-a97b-02834b1a932f" providerId="ADAL" clId="{27670D87-242F-451F-80BF-DEA07432E89C}" dt="2022-02-28T14:03:39.645" v="1892"/>
          <ac:spMkLst>
            <pc:docMk/>
            <pc:sldMk cId="2583748757" sldId="506"/>
            <ac:spMk id="5" creationId="{E3617118-DCF6-4C8A-BB7E-1205BA474AD8}"/>
          </ac:spMkLst>
        </pc:spChg>
        <pc:spChg chg="mod">
          <ac:chgData name="Kristian Sandbekk Norsted" userId="563505f5-1cf0-4603-a97b-02834b1a932f" providerId="ADAL" clId="{27670D87-242F-451F-80BF-DEA07432E89C}" dt="2022-03-01T10:07:53.914" v="2703" actId="20577"/>
          <ac:spMkLst>
            <pc:docMk/>
            <pc:sldMk cId="2583748757" sldId="506"/>
            <ac:spMk id="6" creationId="{D53620D0-26C1-43EC-9E1F-8C3F0031C05E}"/>
          </ac:spMkLst>
        </pc:spChg>
        <pc:spChg chg="mod">
          <ac:chgData name="Kristian Sandbekk Norsted" userId="563505f5-1cf0-4603-a97b-02834b1a932f" providerId="ADAL" clId="{27670D87-242F-451F-80BF-DEA07432E89C}" dt="2022-03-01T10:07:52.700" v="2702" actId="20577"/>
          <ac:spMkLst>
            <pc:docMk/>
            <pc:sldMk cId="2583748757" sldId="506"/>
            <ac:spMk id="7" creationId="{5C1D0C56-9FE2-4E84-890A-18DAE339CA81}"/>
          </ac:spMkLst>
        </pc:spChg>
        <pc:spChg chg="add mod">
          <ac:chgData name="Kristian Sandbekk Norsted" userId="563505f5-1cf0-4603-a97b-02834b1a932f" providerId="ADAL" clId="{27670D87-242F-451F-80BF-DEA07432E89C}" dt="2022-03-01T09:35:17.139" v="2537" actId="113"/>
          <ac:spMkLst>
            <pc:docMk/>
            <pc:sldMk cId="2583748757" sldId="506"/>
            <ac:spMk id="9" creationId="{019EA695-BFDB-4F33-9191-1A45C2D27AC2}"/>
          </ac:spMkLst>
        </pc:spChg>
        <pc:spChg chg="add mod">
          <ac:chgData name="Kristian Sandbekk Norsted" userId="563505f5-1cf0-4603-a97b-02834b1a932f" providerId="ADAL" clId="{27670D87-242F-451F-80BF-DEA07432E89C}" dt="2022-04-07T05:41:43.262" v="4734" actId="20577"/>
          <ac:spMkLst>
            <pc:docMk/>
            <pc:sldMk cId="2583748757" sldId="506"/>
            <ac:spMk id="10" creationId="{FB010FF9-0063-45F1-8AAF-1C4747039181}"/>
          </ac:spMkLst>
        </pc:spChg>
        <pc:spChg chg="add del mod">
          <ac:chgData name="Kristian Sandbekk Norsted" userId="563505f5-1cf0-4603-a97b-02834b1a932f" providerId="ADAL" clId="{27670D87-242F-451F-80BF-DEA07432E89C}" dt="2022-02-28T14:04:57.790" v="1921" actId="931"/>
          <ac:spMkLst>
            <pc:docMk/>
            <pc:sldMk cId="2583748757" sldId="506"/>
            <ac:spMk id="11" creationId="{73DA9CA2-D2DF-4923-858A-6478FF36E9D3}"/>
          </ac:spMkLst>
        </pc:spChg>
        <pc:picChg chg="add mod">
          <ac:chgData name="Kristian Sandbekk Norsted" userId="563505f5-1cf0-4603-a97b-02834b1a932f" providerId="ADAL" clId="{27670D87-242F-451F-80BF-DEA07432E89C}" dt="2022-04-07T05:40:45.782" v="4671" actId="1076"/>
          <ac:picMkLst>
            <pc:docMk/>
            <pc:sldMk cId="2583748757" sldId="506"/>
            <ac:picMk id="13" creationId="{EECB6645-A17A-48DD-B7EE-9EB50B501219}"/>
          </ac:picMkLst>
        </pc:picChg>
      </pc:sldChg>
      <pc:sldChg chg="addSp delSp modSp add">
        <pc:chgData name="Kristian Sandbekk Norsted" userId="563505f5-1cf0-4603-a97b-02834b1a932f" providerId="ADAL" clId="{27670D87-242F-451F-80BF-DEA07432E89C}" dt="2022-04-29T06:56:10.840" v="4863" actId="27636"/>
        <pc:sldMkLst>
          <pc:docMk/>
          <pc:sldMk cId="2454299876" sldId="507"/>
        </pc:sldMkLst>
        <pc:spChg chg="del mod">
          <ac:chgData name="Kristian Sandbekk Norsted" userId="563505f5-1cf0-4603-a97b-02834b1a932f" providerId="ADAL" clId="{27670D87-242F-451F-80BF-DEA07432E89C}" dt="2022-03-01T09:15:40.731" v="2292"/>
          <ac:spMkLst>
            <pc:docMk/>
            <pc:sldMk cId="2454299876" sldId="507"/>
            <ac:spMk id="2" creationId="{496F6C42-6088-437A-8267-D627F78D0265}"/>
          </ac:spMkLst>
        </pc:spChg>
        <pc:spChg chg="add mod">
          <ac:chgData name="Kristian Sandbekk Norsted" userId="563505f5-1cf0-4603-a97b-02834b1a932f" providerId="ADAL" clId="{27670D87-242F-451F-80BF-DEA07432E89C}" dt="2022-04-29T06:56:10.840" v="4863" actId="27636"/>
          <ac:spMkLst>
            <pc:docMk/>
            <pc:sldMk cId="2454299876" sldId="507"/>
            <ac:spMk id="2" creationId="{BCD8E32D-F263-4974-A6A4-CE615E2AAA0F}"/>
          </ac:spMkLst>
        </pc:spChg>
        <pc:spChg chg="del">
          <ac:chgData name="Kristian Sandbekk Norsted" userId="563505f5-1cf0-4603-a97b-02834b1a932f" providerId="ADAL" clId="{27670D87-242F-451F-80BF-DEA07432E89C}" dt="2022-03-01T09:15:40.731" v="2292"/>
          <ac:spMkLst>
            <pc:docMk/>
            <pc:sldMk cId="2454299876" sldId="507"/>
            <ac:spMk id="3" creationId="{4FB8A791-353A-4644-80A4-A8F126DBA3ED}"/>
          </ac:spMkLst>
        </pc:spChg>
        <pc:spChg chg="del">
          <ac:chgData name="Kristian Sandbekk Norsted" userId="563505f5-1cf0-4603-a97b-02834b1a932f" providerId="ADAL" clId="{27670D87-242F-451F-80BF-DEA07432E89C}" dt="2022-03-01T09:15:40.731" v="2292"/>
          <ac:spMkLst>
            <pc:docMk/>
            <pc:sldMk cId="2454299876" sldId="507"/>
            <ac:spMk id="4" creationId="{B64F0A08-A3C8-4DE7-B202-C9AAB74F3C75}"/>
          </ac:spMkLst>
        </pc:spChg>
        <pc:spChg chg="mod">
          <ac:chgData name="Kristian Sandbekk Norsted" userId="563505f5-1cf0-4603-a97b-02834b1a932f" providerId="ADAL" clId="{27670D87-242F-451F-80BF-DEA07432E89C}" dt="2022-03-01T10:07:46.525" v="2699" actId="20577"/>
          <ac:spMkLst>
            <pc:docMk/>
            <pc:sldMk cId="2454299876" sldId="507"/>
            <ac:spMk id="5" creationId="{238E4A96-29C7-403C-8DB1-4DEB8D576827}"/>
          </ac:spMkLst>
        </pc:spChg>
        <pc:spChg chg="mod">
          <ac:chgData name="Kristian Sandbekk Norsted" userId="563505f5-1cf0-4603-a97b-02834b1a932f" providerId="ADAL" clId="{27670D87-242F-451F-80BF-DEA07432E89C}" dt="2022-03-01T10:07:45.579" v="2698" actId="20577"/>
          <ac:spMkLst>
            <pc:docMk/>
            <pc:sldMk cId="2454299876" sldId="507"/>
            <ac:spMk id="6" creationId="{926532CF-8DAC-46E1-A170-F8B890B47D15}"/>
          </ac:spMkLst>
        </pc:spChg>
        <pc:spChg chg="add mod">
          <ac:chgData name="Kristian Sandbekk Norsted" userId="563505f5-1cf0-4603-a97b-02834b1a932f" providerId="ADAL" clId="{27670D87-242F-451F-80BF-DEA07432E89C}" dt="2022-03-02T08:48:18.141" v="3003" actId="20577"/>
          <ac:spMkLst>
            <pc:docMk/>
            <pc:sldMk cId="2454299876" sldId="507"/>
            <ac:spMk id="8" creationId="{47F4BA21-4108-4FC0-8D1D-2EAC797A3866}"/>
          </ac:spMkLst>
        </pc:spChg>
        <pc:spChg chg="add del mod">
          <ac:chgData name="Kristian Sandbekk Norsted" userId="563505f5-1cf0-4603-a97b-02834b1a932f" providerId="ADAL" clId="{27670D87-242F-451F-80BF-DEA07432E89C}" dt="2022-04-07T05:27:06.999" v="4428" actId="931"/>
          <ac:spMkLst>
            <pc:docMk/>
            <pc:sldMk cId="2454299876" sldId="507"/>
            <ac:spMk id="9" creationId="{A270A025-AB5B-4686-9415-3FD138EAEFC1}"/>
          </ac:spMkLst>
        </pc:spChg>
        <pc:picChg chg="add mod">
          <ac:chgData name="Kristian Sandbekk Norsted" userId="563505f5-1cf0-4603-a97b-02834b1a932f" providerId="ADAL" clId="{27670D87-242F-451F-80BF-DEA07432E89C}" dt="2022-04-07T05:27:31.695" v="4430" actId="1076"/>
          <ac:picMkLst>
            <pc:docMk/>
            <pc:sldMk cId="2454299876" sldId="507"/>
            <ac:picMk id="4" creationId="{3E52755C-67D5-43D0-987D-29884ABCDA74}"/>
          </ac:picMkLst>
        </pc:picChg>
      </pc:sldChg>
      <pc:sldChg chg="addSp delSp modSp add">
        <pc:chgData name="Kristian Sandbekk Norsted" userId="563505f5-1cf0-4603-a97b-02834b1a932f" providerId="ADAL" clId="{27670D87-242F-451F-80BF-DEA07432E89C}" dt="2022-03-18T11:23:56.304" v="4244" actId="5793"/>
        <pc:sldMkLst>
          <pc:docMk/>
          <pc:sldMk cId="991544143" sldId="509"/>
        </pc:sldMkLst>
        <pc:spChg chg="mod">
          <ac:chgData name="Kristian Sandbekk Norsted" userId="563505f5-1cf0-4603-a97b-02834b1a932f" providerId="ADAL" clId="{27670D87-242F-451F-80BF-DEA07432E89C}" dt="2022-03-01T09:39:21.867" v="2556" actId="113"/>
          <ac:spMkLst>
            <pc:docMk/>
            <pc:sldMk cId="991544143" sldId="509"/>
            <ac:spMk id="2" creationId="{8D5A0928-DE2A-40DA-B792-D3A6D763F4FB}"/>
          </ac:spMkLst>
        </pc:spChg>
        <pc:spChg chg="del">
          <ac:chgData name="Kristian Sandbekk Norsted" userId="563505f5-1cf0-4603-a97b-02834b1a932f" providerId="ADAL" clId="{27670D87-242F-451F-80BF-DEA07432E89C}" dt="2022-03-01T09:39:24.882" v="2557"/>
          <ac:spMkLst>
            <pc:docMk/>
            <pc:sldMk cId="991544143" sldId="509"/>
            <ac:spMk id="3" creationId="{547617F0-E653-43ED-997F-EE67465A8892}"/>
          </ac:spMkLst>
        </pc:spChg>
        <pc:spChg chg="del">
          <ac:chgData name="Kristian Sandbekk Norsted" userId="563505f5-1cf0-4603-a97b-02834b1a932f" providerId="ADAL" clId="{27670D87-242F-451F-80BF-DEA07432E89C}" dt="2022-03-01T09:39:24.882" v="2557"/>
          <ac:spMkLst>
            <pc:docMk/>
            <pc:sldMk cId="991544143" sldId="509"/>
            <ac:spMk id="4" creationId="{B4A5E25A-C7E9-49CA-A970-76BE79F3D890}"/>
          </ac:spMkLst>
        </pc:spChg>
        <pc:spChg chg="mod">
          <ac:chgData name="Kristian Sandbekk Norsted" userId="563505f5-1cf0-4603-a97b-02834b1a932f" providerId="ADAL" clId="{27670D87-242F-451F-80BF-DEA07432E89C}" dt="2022-03-02T07:46:54.325" v="2909" actId="20577"/>
          <ac:spMkLst>
            <pc:docMk/>
            <pc:sldMk cId="991544143" sldId="509"/>
            <ac:spMk id="5" creationId="{0AA98CEE-DAA1-4201-9D33-0DC578CE2F5B}"/>
          </ac:spMkLst>
        </pc:spChg>
        <pc:spChg chg="mod">
          <ac:chgData name="Kristian Sandbekk Norsted" userId="563505f5-1cf0-4603-a97b-02834b1a932f" providerId="ADAL" clId="{27670D87-242F-451F-80BF-DEA07432E89C}" dt="2022-03-02T07:46:52.109" v="2908" actId="20577"/>
          <ac:spMkLst>
            <pc:docMk/>
            <pc:sldMk cId="991544143" sldId="509"/>
            <ac:spMk id="6" creationId="{0978C667-7A1F-46AC-AF1A-61F203444716}"/>
          </ac:spMkLst>
        </pc:spChg>
        <pc:spChg chg="add mod">
          <ac:chgData name="Kristian Sandbekk Norsted" userId="563505f5-1cf0-4603-a97b-02834b1a932f" providerId="ADAL" clId="{27670D87-242F-451F-80BF-DEA07432E89C}" dt="2022-03-18T11:23:56.304" v="4244" actId="5793"/>
          <ac:spMkLst>
            <pc:docMk/>
            <pc:sldMk cId="991544143" sldId="509"/>
            <ac:spMk id="8" creationId="{3E9DC636-6473-4B6E-83B8-4849DF2C22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/>
          <a:lstStyle>
            <a:lvl1pPr algn="r">
              <a:defRPr sz="1200"/>
            </a:lvl1pPr>
          </a:lstStyle>
          <a:p>
            <a:fld id="{CDF15ACB-6D39-BD4E-B219-F3F80F4D5658}" type="datetimeFigureOut">
              <a:rPr lang="nb-NO" smtClean="0"/>
              <a:t>15.06.2022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226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8" y="9264226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 anchor="b"/>
          <a:lstStyle>
            <a:lvl1pPr algn="r">
              <a:defRPr sz="1200"/>
            </a:lvl1pPr>
          </a:lstStyle>
          <a:p>
            <a:fld id="{0753D036-F3E9-EE46-9B35-EC7759C2F5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15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/>
          <a:lstStyle>
            <a:lvl1pPr algn="r">
              <a:defRPr sz="1200"/>
            </a:lvl1pPr>
          </a:lstStyle>
          <a:p>
            <a:fld id="{69444867-3A3C-8F4F-AA72-C1B9EB729F72}" type="datetimeFigureOut">
              <a:rPr lang="nb-NO" smtClean="0"/>
              <a:t>15.06.2022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1838"/>
            <a:ext cx="65039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4" tIns="44887" rIns="89774" bIns="4488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10" y="4632962"/>
            <a:ext cx="5335270" cy="4389119"/>
          </a:xfrm>
          <a:prstGeom prst="rect">
            <a:avLst/>
          </a:prstGeom>
        </p:spPr>
        <p:txBody>
          <a:bodyPr vert="horz" lIns="89774" tIns="44887" rIns="89774" bIns="4488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6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264226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 anchor="b"/>
          <a:lstStyle>
            <a:lvl1pPr algn="r">
              <a:defRPr sz="1200"/>
            </a:lvl1pPr>
          </a:lstStyle>
          <a:p>
            <a:fld id="{F45C457E-F630-C147-B67D-734B6B1CD9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081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Åpen forskning handler med andre ord ikke bare om Open Access-publisering, selv om dette er en viktig del av åpen forskning.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13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55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8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9A6-C3A3-894B-ACF8-4D0719EE96C9}" type="datetime1">
              <a:rPr lang="nb-NO" smtClean="0"/>
              <a:t>15.06.2022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52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99B-BB31-8E4B-A7A2-E5B280B24D3E}" type="datetime1">
              <a:rPr lang="nb-NO" smtClean="0"/>
              <a:t>15.06.2022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44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0" y="100262"/>
            <a:ext cx="9144000" cy="448510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her for å sette inn bilde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2DEA-08B1-7948-8B98-7F7EE98C9BBB}" type="datetime1">
              <a:rPr lang="nb-NO" smtClean="0"/>
              <a:t>15.06.2022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45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7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8FC89C-134A-2E45-8C39-7C3439111754}" type="datetime1">
              <a:rPr lang="nb-NO" smtClean="0"/>
              <a:t>15.06.2022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1E1DA0-CA52-B340-855F-8ABCDCCC4B76}" type="datetime1">
              <a:rPr lang="nb-NO" smtClean="0"/>
              <a:t>15.06.2022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2D4AF-9C96-7F49-AF80-F55779899E33}" type="datetime1">
              <a:rPr lang="nb-NO" smtClean="0"/>
              <a:t>15.06.2022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0546D6-51F2-6F41-B259-DE31E134453F}" type="datetime1">
              <a:rPr lang="nb-NO" smtClean="0"/>
              <a:t>15.06.2022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ide 1-Hexag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2000"/>
            <a:ext cx="6075947" cy="199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3905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44D3-54FE-0F49-A86F-1A19A2896C3F}" type="datetime1">
              <a:rPr lang="nb-NO" smtClean="0"/>
              <a:t>15.06.2022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89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675105"/>
            <a:ext cx="4040188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675105"/>
            <a:ext cx="4041775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1FF2-88BD-8A44-B3EE-DAF294C5185B}" type="datetime1">
              <a:rPr lang="nb-NO" smtClean="0"/>
              <a:t>15.06.2022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5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6326-5163-0044-B1D5-AF224F9B14F3}" type="datetime1">
              <a:rPr lang="nb-NO" smtClean="0"/>
              <a:t>15.06.2022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54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675104"/>
            <a:ext cx="8229600" cy="45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7576" y="4768684"/>
            <a:ext cx="16844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Source Sans Pro"/>
              </a:defRPr>
            </a:lvl1pPr>
          </a:lstStyle>
          <a:p>
            <a:fld id="{F5A118D7-CBDA-7D43-9E56-A6CFCD989EF1}" type="datetime1">
              <a:rPr lang="nb-NO" smtClean="0"/>
              <a:t>15.06.2022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835" y="4767263"/>
            <a:ext cx="59262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1996" y="4767263"/>
            <a:ext cx="4117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 descr="logo-no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09" y="33420"/>
            <a:ext cx="2648691" cy="732370"/>
          </a:xfrm>
          <a:prstGeom prst="rect">
            <a:avLst/>
          </a:prstGeom>
        </p:spPr>
      </p:pic>
      <p:pic>
        <p:nvPicPr>
          <p:cNvPr id="8" name="Bilde 7" descr="logo-no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09" y="33420"/>
            <a:ext cx="2648691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iof.no/for-ansatte/arbeidsstotte/forskningsstotte/apen-forskning/apne-forskningsdata/finn-forskningsdata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iof.no/for-ansatte/arbeidsstotte/forskningsstotte/apen-forskning/apen-publisering/open-access/index.html#toc5" TargetMode="External"/><Relationship Id="rId5" Type="http://schemas.openxmlformats.org/officeDocument/2006/relationships/hyperlink" Target="https://www.cristin.no/" TargetMode="External"/><Relationship Id="rId4" Type="http://schemas.openxmlformats.org/officeDocument/2006/relationships/hyperlink" Target="https://hiof.brage.unit.no/hiof-xmlu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an.s.norsted@hiof.no" TargetMode="External"/><Relationship Id="rId2" Type="http://schemas.openxmlformats.org/officeDocument/2006/relationships/hyperlink" Target="mailto:openscience@hiof.no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7717/peerj.175" TargetMode="External"/><Relationship Id="rId3" Type="http://schemas.openxmlformats.org/officeDocument/2006/relationships/hyperlink" Target="https://www.forskningsradet.no/siteassets/forskningspolitisk-radgivning/apen-forskning/nfr-policy-apen-forskning-norsk-ny.pdf" TargetMode="External"/><Relationship Id="rId7" Type="http://schemas.openxmlformats.org/officeDocument/2006/relationships/hyperlink" Target="https://litthusfred.no/litthusfred-no/om-oss/" TargetMode="External"/><Relationship Id="rId2" Type="http://schemas.openxmlformats.org/officeDocument/2006/relationships/hyperlink" Target="https://doi.org/10.1371/journal.pone.023041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gjeringen.no/contentassets/3a0ceeaa1c9b4611a1b86fc5616abde7/no/word/f-4442-b-nasjonal-strategi-for-tilgjengeliggjoring.docx" TargetMode="External"/><Relationship Id="rId11" Type="http://schemas.openxmlformats.org/officeDocument/2006/relationships/hyperlink" Target="https://upload.wikimedia.org/wikipedia/commons/2/25/Open_Access_logo_PLoS_white.svg" TargetMode="External"/><Relationship Id="rId5" Type="http://schemas.openxmlformats.org/officeDocument/2006/relationships/hyperlink" Target="https://www.regjeringen.no/contentassets/ae7f1c4b97d34806b37dc767be1fce76/nasjonale-mal-og-retningslinjer-for-apen-tilgang-til-vitenskapelige-artikler.pdf" TargetMode="External"/><Relationship Id="rId10" Type="http://schemas.openxmlformats.org/officeDocument/2006/relationships/hyperlink" Target="https://eprints.soton.ac.uk/268516/" TargetMode="External"/><Relationship Id="rId4" Type="http://schemas.openxmlformats.org/officeDocument/2006/relationships/hyperlink" Target="https://www.arj.no/2021/09/07/open-research-puzzle-illustration/" TargetMode="External"/><Relationship Id="rId9" Type="http://schemas.openxmlformats.org/officeDocument/2006/relationships/hyperlink" Target="https://twitter.com/riots_norway/pho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/>
              <a:t>Åpen forskning ved Høgskolen i Østfold</a:t>
            </a:r>
            <a:br>
              <a:rPr lang="nb-NO" sz="3600" b="1" dirty="0"/>
            </a:br>
            <a:endParaRPr lang="nb-NO" sz="2200" b="1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36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E55635-2F08-4F86-8787-BBAF03C0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/>
              <a:t>Hva er åpen forskning?</a:t>
            </a:r>
            <a:endParaRPr lang="nb-NO" b="1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5628D50-7B1D-43FD-A8F2-6BF2CCE8C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8229599" cy="1408112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«Åpen forskning vil si åpenhet og kunnskapsdeling i forskningsprosesser slik at </a:t>
            </a:r>
            <a:r>
              <a:rPr lang="nb-NO" b="1"/>
              <a:t>kunnskap gjøres tilgjengelig </a:t>
            </a:r>
            <a:r>
              <a:rPr lang="nb-NO"/>
              <a:t>på tvers av fagmiljøer, sektorer og landegrenser. Begrepet åpen forskning </a:t>
            </a:r>
            <a:r>
              <a:rPr lang="nb-NO" b="1"/>
              <a:t>omfatter hele forskningsprosessen</a:t>
            </a:r>
            <a:r>
              <a:rPr lang="nb-NO"/>
              <a:t>, fra initiering via finansiering og gjennomføring av forskningen til dataforvaltning, analyse, vitenskapelig publisering, vitenskapelig syntese og kommunikasjon» (Forskningsrådet, 2020).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4BFA1C2-B804-416F-87D6-1EDD9B81C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03382" y="2678783"/>
            <a:ext cx="4537231" cy="1915442"/>
          </a:xfr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82A688-B322-443C-82E8-B8D1CB4A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7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B7FF77E-A899-4998-90B6-CF6371F9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Fordeler med åpen tilgang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84295CB-B1E8-427D-BA07-6BF8C9BF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Effektivitet</a:t>
            </a:r>
          </a:p>
          <a:p>
            <a:r>
              <a:rPr lang="nb-NO" dirty="0"/>
              <a:t>Rettigheter</a:t>
            </a:r>
          </a:p>
          <a:p>
            <a:r>
              <a:rPr lang="nb-NO" dirty="0"/>
              <a:t>Spredning</a:t>
            </a:r>
          </a:p>
          <a:p>
            <a:r>
              <a:rPr lang="nb-NO" dirty="0"/>
              <a:t>Kvalitet</a:t>
            </a:r>
          </a:p>
          <a:p>
            <a:r>
              <a:rPr lang="nb-NO" dirty="0" err="1"/>
              <a:t>Impact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FE3FD6-DD41-415F-814C-A144388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CDDE652-F6D6-4442-9336-B0A1FC92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B9DF52C-1A1A-4AC0-AB5D-06A3082C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60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6EF880-C1A1-498B-8D25-A1D58E76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Hva må vi forholde oss til?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DF8C8-23AB-44A3-B2CD-3878585DE1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Kunnskapsdepartementet</a:t>
            </a:r>
          </a:p>
          <a:p>
            <a:pPr lvl="1"/>
            <a:r>
              <a:rPr lang="nb-NO" i="1" dirty="0"/>
              <a:t>Nasjonale mål og retningslinjer for åpen tilgang til vitenskapelige artikler </a:t>
            </a:r>
            <a:r>
              <a:rPr lang="nb-NO" dirty="0"/>
              <a:t>(2017)</a:t>
            </a:r>
          </a:p>
          <a:p>
            <a:pPr lvl="1"/>
            <a:r>
              <a:rPr lang="nb-NO" i="1" dirty="0"/>
              <a:t>Nasjonal strategi for tilgjengeliggjøring og deling av forskningsdata </a:t>
            </a:r>
            <a:r>
              <a:rPr lang="nb-NO" dirty="0"/>
              <a:t>(2017)</a:t>
            </a:r>
          </a:p>
          <a:p>
            <a:pPr lvl="2"/>
            <a:r>
              <a:rPr lang="nb-NO" dirty="0"/>
              <a:t>Så åpne som mulig og så lukkede som nødvendig</a:t>
            </a:r>
          </a:p>
          <a:p>
            <a:pPr lvl="2"/>
            <a:r>
              <a:rPr lang="nb-NO" dirty="0"/>
              <a:t>Forskerkollektivene avgjør hvordan</a:t>
            </a:r>
          </a:p>
          <a:p>
            <a:pPr lvl="1"/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3810D2-D557-486A-9483-841FF9E026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Krav fra finansiører</a:t>
            </a:r>
          </a:p>
          <a:p>
            <a:pPr lvl="1"/>
            <a:r>
              <a:rPr lang="nb-NO"/>
              <a:t>Forskningsrådet og Plan S</a:t>
            </a:r>
          </a:p>
          <a:p>
            <a:pPr lvl="1"/>
            <a:r>
              <a:rPr lang="nb-NO"/>
              <a:t>EU</a:t>
            </a:r>
          </a:p>
          <a:p>
            <a:r>
              <a:rPr lang="nb-NO"/>
              <a:t>Krav fra tidsskifter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161866-D42B-472C-B665-A9220FE6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75D714-9856-4287-8CC0-9D8BD49A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EB887C-0D4F-4005-B9DB-87AF09DC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82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3940E2C-00C4-40CB-B192-8FCE7336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Datadeling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2F737A9-5ED5-4DBF-8C49-934FD326D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Vanskelig å si noe generelt, men data skal gjøres FAIR</a:t>
            </a:r>
          </a:p>
          <a:p>
            <a:pPr lvl="1"/>
            <a:r>
              <a:rPr lang="nb-NO" dirty="0" err="1"/>
              <a:t>Findable</a:t>
            </a:r>
            <a:r>
              <a:rPr lang="nb-NO" dirty="0"/>
              <a:t> (gjenfinnbare)</a:t>
            </a:r>
          </a:p>
          <a:p>
            <a:pPr lvl="1"/>
            <a:r>
              <a:rPr lang="nb-NO" dirty="0" err="1"/>
              <a:t>Accessible</a:t>
            </a:r>
            <a:r>
              <a:rPr lang="nb-NO" dirty="0"/>
              <a:t> (tilgjengelige)</a:t>
            </a:r>
          </a:p>
          <a:p>
            <a:pPr lvl="1"/>
            <a:r>
              <a:rPr lang="nb-NO" dirty="0"/>
              <a:t>Interoperable (kan kombineres og bearbeides uten begrensninger)</a:t>
            </a:r>
          </a:p>
          <a:p>
            <a:pPr lvl="1"/>
            <a:r>
              <a:rPr lang="nb-NO" dirty="0"/>
              <a:t> </a:t>
            </a:r>
            <a:r>
              <a:rPr lang="nb-NO" dirty="0" err="1"/>
              <a:t>Reusable</a:t>
            </a:r>
            <a:r>
              <a:rPr lang="nb-NO" dirty="0"/>
              <a:t> (gjenbrukbare)</a:t>
            </a:r>
          </a:p>
          <a:p>
            <a:r>
              <a:rPr lang="nb-NO" dirty="0"/>
              <a:t>Alle kan dele noe!</a:t>
            </a:r>
          </a:p>
          <a:p>
            <a:pPr lvl="1"/>
            <a:r>
              <a:rPr lang="nb-NO" dirty="0" err="1"/>
              <a:t>DataverseNO</a:t>
            </a:r>
            <a:endParaRPr lang="nb-NO" dirty="0"/>
          </a:p>
          <a:p>
            <a:pPr lvl="1"/>
            <a:r>
              <a:rPr lang="nb-NO" dirty="0"/>
              <a:t>Sikt</a:t>
            </a:r>
          </a:p>
          <a:p>
            <a:r>
              <a:rPr lang="nb-NO" dirty="0"/>
              <a:t>Finn data</a:t>
            </a:r>
          </a:p>
          <a:p>
            <a:pPr lvl="1"/>
            <a:r>
              <a:rPr lang="nb-NO" dirty="0">
                <a:hlinkClick r:id="rId2"/>
              </a:rPr>
              <a:t>https://www.hiof.no/for-ansatte/arbeidsstotte/forskningsstotte/apen-forskning/apne-forskningsdata/finn-forskningsdata/</a:t>
            </a:r>
            <a:endParaRPr lang="nb-NO" dirty="0"/>
          </a:p>
          <a:p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796578B-338A-4C12-B563-1750CA4559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5077" y="1262953"/>
            <a:ext cx="3643396" cy="3205443"/>
          </a:xfr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73067FB-EAEC-40B3-8FBF-1523CFEB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92DF578-16CC-44E9-82E4-2817275E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29E8C8-12F0-4A39-AAE8-51CE1174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26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47F4BA21-4108-4FC0-8D1D-2EAC797A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Open Access-publisering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E52755C-67D5-43D0-987D-29884ABCDA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000" y="1455198"/>
            <a:ext cx="1928447" cy="3013198"/>
          </a:xfr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CD8E32D-F263-4974-A6A4-CE615E2AAA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rgbClr val="FFC000"/>
                </a:solidFill>
              </a:rPr>
              <a:t>Gull</a:t>
            </a:r>
            <a:r>
              <a:rPr lang="nb-NO" dirty="0"/>
              <a:t> OA, </a:t>
            </a:r>
            <a:r>
              <a:rPr lang="nb-NO" dirty="0">
                <a:solidFill>
                  <a:srgbClr val="00B050"/>
                </a:solidFill>
              </a:rPr>
              <a:t>grønn</a:t>
            </a:r>
            <a:r>
              <a:rPr lang="nb-NO" dirty="0"/>
              <a:t> OA, </a:t>
            </a:r>
            <a:r>
              <a:rPr lang="nb-NO" dirty="0">
                <a:solidFill>
                  <a:srgbClr val="EC7512"/>
                </a:solidFill>
              </a:rPr>
              <a:t>hybrid</a:t>
            </a:r>
            <a:r>
              <a:rPr lang="nb-NO" dirty="0"/>
              <a:t> OA og </a:t>
            </a:r>
            <a:r>
              <a:rPr lang="nb-NO" dirty="0">
                <a:solidFill>
                  <a:schemeClr val="tx1">
                    <a:lumMod val="25000"/>
                    <a:lumOff val="75000"/>
                  </a:schemeClr>
                </a:solidFill>
              </a:rPr>
              <a:t>diamant</a:t>
            </a:r>
            <a:r>
              <a:rPr lang="nb-NO" dirty="0"/>
              <a:t> OA</a:t>
            </a:r>
          </a:p>
          <a:p>
            <a:pPr lvl="1"/>
            <a:r>
              <a:rPr lang="nb-NO" dirty="0"/>
              <a:t>Vitenarkivet HiØ Brage </a:t>
            </a:r>
            <a:endParaRPr lang="nb-NO" dirty="0">
              <a:hlinkClick r:id="rId4"/>
            </a:endParaRPr>
          </a:p>
          <a:p>
            <a:pPr lvl="2"/>
            <a:r>
              <a:rPr lang="nb-NO" dirty="0"/>
              <a:t>Artikler lastes opp i </a:t>
            </a:r>
            <a:r>
              <a:rPr lang="nb-NO" dirty="0" err="1"/>
              <a:t>Cristin</a:t>
            </a:r>
            <a:r>
              <a:rPr lang="nb-NO" dirty="0"/>
              <a:t> (</a:t>
            </a:r>
            <a:r>
              <a:rPr lang="nb-NO" dirty="0">
                <a:hlinkClick r:id="rId5"/>
              </a:rPr>
              <a:t>https://www.cristin.no/</a:t>
            </a:r>
            <a:r>
              <a:rPr lang="nb-NO" dirty="0"/>
              <a:t>) og overføres deretter til Brage (</a:t>
            </a:r>
            <a:r>
              <a:rPr lang="nb-NO" dirty="0">
                <a:hlinkClick r:id="rId4"/>
              </a:rPr>
              <a:t>https://hiof.brage.unit.no/hiof-xmlui/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Høgskolens publiseringsfond </a:t>
            </a:r>
          </a:p>
          <a:p>
            <a:pPr lvl="2"/>
            <a:r>
              <a:rPr lang="nb-NO" dirty="0">
                <a:hlinkClick r:id="rId6"/>
              </a:rPr>
              <a:t>https://www.hiof.no/for-ansatte/arbeidsstotte/forskningsstotte/apen-forskning/apen-publisering/open-access/index.html#toc5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8E4A96-29C7-403C-8DB1-4DEB8D57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6532CF-8DAC-46E1-A170-F8B890B4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3B5CD4-DA46-4C6B-B7FB-97A638E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29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019EA695-BFDB-4F33-9191-1A45C2D2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Fagdag om åpen forskning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B010FF9-0063-45F1-8AAF-1C47470391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Handlingsplan om åpen forsking</a:t>
            </a:r>
          </a:p>
          <a:p>
            <a:pPr lvl="1"/>
            <a:r>
              <a:rPr lang="nb-NO" dirty="0"/>
              <a:t>Fagdag om åpen forskning, 24. oktober 2022 på Litteraturhuset i Fredrikstad</a:t>
            </a:r>
          </a:p>
          <a:p>
            <a:pPr lvl="2"/>
            <a:r>
              <a:rPr lang="nb-NO" dirty="0"/>
              <a:t>Jacob Aasland Ravndal</a:t>
            </a:r>
          </a:p>
          <a:p>
            <a:pPr lvl="2"/>
            <a:r>
              <a:rPr lang="nb-NO" dirty="0"/>
              <a:t>Kirsti Klette</a:t>
            </a:r>
          </a:p>
          <a:p>
            <a:pPr lvl="2"/>
            <a:r>
              <a:rPr lang="nb-NO" dirty="0"/>
              <a:t>Jan </a:t>
            </a:r>
            <a:r>
              <a:rPr lang="nb-NO"/>
              <a:t>Erik Frantsvåg</a:t>
            </a:r>
            <a:endParaRPr lang="nb-NO" dirty="0"/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EECB6645-A17A-48DD-B7EE-9EB50B501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8549" y="1575128"/>
            <a:ext cx="3278053" cy="2458540"/>
          </a:xfr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D53620D0-26C1-43EC-9E1F-8C3F0031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5C1D0C56-9FE2-4E84-890A-18DAE339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FA011D94-9AE6-44EB-906C-690725D6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74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5A0928-DE2A-40DA-B792-D3A6D763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Takk!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3E9DC636-6473-4B6E-83B8-4849DF2C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  <a:p>
            <a:r>
              <a:rPr lang="nb-NO" dirty="0"/>
              <a:t>Ta gjerne kontakt med biblioteket/Team åpen forskning: </a:t>
            </a:r>
            <a:r>
              <a:rPr lang="nb-NO" dirty="0">
                <a:hlinkClick r:id="rId2"/>
              </a:rPr>
              <a:t>openscience@hiof.no</a:t>
            </a:r>
            <a:r>
              <a:rPr lang="nb-NO" dirty="0"/>
              <a:t>, eller meg: </a:t>
            </a:r>
            <a:r>
              <a:rPr lang="nb-NO" dirty="0">
                <a:hlinkClick r:id="rId3"/>
              </a:rPr>
              <a:t>kristian.s.norsted@hiof.no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AA98CEE-DAA1-4201-9D33-0DC578CE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978C667-7A1F-46AC-AF1A-61F20344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30B0A0-97E2-46FE-A538-B34DF7F6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54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4F2ECD5F-C953-4AFB-9E70-5DF74143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Kildehenvisninger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218CAD-F390-40A0-9C4A-DA59F9F1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5D08DE-67F7-4C48-A2C5-F89434B8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28CF44-FD66-4D4C-B022-6EBFD2C4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9</a:t>
            </a:fld>
            <a:endParaRPr lang="nb-NO" dirty="0"/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4DBBF8AF-918B-4E19-996B-ADF6598166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buNone/>
            </a:pPr>
            <a:r>
              <a:rPr lang="nb-NO" sz="1600" dirty="0" err="1"/>
              <a:t>Colavizza</a:t>
            </a:r>
            <a:r>
              <a:rPr lang="nb-NO" sz="1600" dirty="0"/>
              <a:t>, G, </a:t>
            </a:r>
            <a:r>
              <a:rPr lang="nb-NO" sz="1600" dirty="0" err="1"/>
              <a:t>Hrynaszkiewicz</a:t>
            </a:r>
            <a:r>
              <a:rPr lang="nb-NO" sz="1600" dirty="0"/>
              <a:t>, I, Staden, I, </a:t>
            </a:r>
            <a:r>
              <a:rPr lang="nb-NO" sz="1600" dirty="0" err="1"/>
              <a:t>Whitaker</a:t>
            </a:r>
            <a:r>
              <a:rPr lang="nb-NO" sz="1600" dirty="0"/>
              <a:t>, K, </a:t>
            </a:r>
            <a:r>
              <a:rPr lang="nb-NO" sz="1600" dirty="0" err="1"/>
              <a:t>McGillivray</a:t>
            </a:r>
            <a:r>
              <a:rPr lang="nb-NO" sz="1600" dirty="0"/>
              <a:t>, B. (2020). The </a:t>
            </a:r>
            <a:r>
              <a:rPr lang="nb-NO" sz="1600" dirty="0" err="1"/>
              <a:t>Citation</a:t>
            </a:r>
            <a:r>
              <a:rPr lang="nb-NO" sz="1600" dirty="0"/>
              <a:t> </a:t>
            </a:r>
            <a:r>
              <a:rPr lang="nb-NO" sz="1600" dirty="0" err="1"/>
              <a:t>Advantage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linking Publications to Research Data. </a:t>
            </a:r>
            <a:r>
              <a:rPr lang="nb-NO" sz="1600" i="1" dirty="0" err="1"/>
              <a:t>PLoS</a:t>
            </a:r>
            <a:r>
              <a:rPr lang="nb-NO" sz="1600" i="1" dirty="0"/>
              <a:t> ONE </a:t>
            </a:r>
            <a:r>
              <a:rPr lang="nb-NO" sz="1600" dirty="0"/>
              <a:t>15(4): e0230416. </a:t>
            </a:r>
            <a:r>
              <a:rPr lang="nb-NO" sz="1600" dirty="0">
                <a:hlinkClick r:id="rId2"/>
              </a:rPr>
              <a:t>https://doi.org/10.1371/journal.pone.0230416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Forskningsrådet. (2020). </a:t>
            </a:r>
            <a:r>
              <a:rPr lang="nb-NO" sz="1600" i="1" dirty="0"/>
              <a:t>Forskningsrådets policy for åpen forskning</a:t>
            </a:r>
            <a:r>
              <a:rPr lang="nb-NO" sz="1600" dirty="0"/>
              <a:t>. </a:t>
            </a:r>
            <a:r>
              <a:rPr lang="nb-NO" sz="1600" dirty="0">
                <a:hlinkClick r:id="rId3"/>
              </a:rPr>
              <a:t>https://www.forskningsradet.no/siteassets/forskningspolitisk-radgivning/apen-forskning/nfr-policy-apen-forskning-norsk-ny.pdf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 err="1"/>
              <a:t>Jensenius</a:t>
            </a:r>
            <a:r>
              <a:rPr lang="nb-NO" sz="1600" dirty="0"/>
              <a:t>, A. R. (2021). Bilde 1: Åpen forskning-puslespill. </a:t>
            </a:r>
            <a:r>
              <a:rPr lang="nb-NO" sz="1600" dirty="0">
                <a:hlinkClick r:id="rId4"/>
              </a:rPr>
              <a:t>https://www.arj.no/2021/09/07/open-research-puzzle-illustration/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Kunnskapsdepartementet. (2017). </a:t>
            </a:r>
            <a:r>
              <a:rPr lang="nb-NO" sz="1600" i="1" dirty="0"/>
              <a:t>Nasjonale mål og retningslinjer for åpen tilgang til vitenskapelige artikler. </a:t>
            </a:r>
            <a:r>
              <a:rPr lang="nb-NO" sz="1600" dirty="0">
                <a:hlinkClick r:id="rId5"/>
              </a:rPr>
              <a:t>https://www.regjeringen.no/contentassets/ae7f1c4b97d34806b37dc767be1fce76/nasjonale-mal-og-retningslinjer-for-apen-tilgang-til-vitenskapelige-artikler.pdf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Kunnskapsdepartementet. (2017). </a:t>
            </a:r>
            <a:r>
              <a:rPr lang="nb-NO" sz="1600" i="1" dirty="0"/>
              <a:t>Nasjonal strategi for tilgjengeliggjøring og deling av forskningsdata</a:t>
            </a:r>
            <a:r>
              <a:rPr lang="nb-NO" sz="1600" dirty="0"/>
              <a:t>. </a:t>
            </a:r>
            <a:r>
              <a:rPr lang="nb-NO" sz="1600" dirty="0">
                <a:hlinkClick r:id="rId6"/>
              </a:rPr>
              <a:t>https://www.regjeringen.no/contentassets/3a0ceeaa1c9b4611a1b86fc5616abde7/no/word/f-4442-b-nasjonal-strategi-for-tilgjengeliggjoring.docx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Litteraturhuset i Fredrikstad. (u. å.). Bilde 5: Litteraturhuset i Fredrikstad</a:t>
            </a:r>
            <a:r>
              <a:rPr lang="nb-NO" sz="1600" i="1" dirty="0"/>
              <a:t>.</a:t>
            </a:r>
            <a:r>
              <a:rPr lang="nb-NO" sz="1600" dirty="0"/>
              <a:t> </a:t>
            </a:r>
            <a:r>
              <a:rPr lang="nb-NO" sz="1600" dirty="0">
                <a:hlinkClick r:id="rId7"/>
              </a:rPr>
              <a:t>https://litthusfred.no/litthusfred-no/om-oss/</a:t>
            </a:r>
            <a:endParaRPr lang="nb-NO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Piwowar, H. A., Vision, T. J. (2013). Data Reuse and the Open Data Citation Advantage. </a:t>
            </a:r>
            <a:r>
              <a:rPr lang="en-US" sz="1600" i="1" dirty="0" err="1"/>
              <a:t>PeerJ</a:t>
            </a:r>
            <a:r>
              <a:rPr lang="en-US" sz="1600" dirty="0"/>
              <a:t> 1:e175 </a:t>
            </a:r>
            <a:r>
              <a:rPr lang="en-US" sz="1600" dirty="0">
                <a:hlinkClick r:id="rId8"/>
              </a:rPr>
              <a:t>https://doi.org/10.7717/peerj.175</a:t>
            </a:r>
            <a:endParaRPr lang="en-US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en-US" sz="1600" dirty="0"/>
              <a:t>Riot Science Club Norway. (u. å). </a:t>
            </a:r>
            <a:r>
              <a:rPr lang="en-US" sz="1600" dirty="0" err="1"/>
              <a:t>Bilde</a:t>
            </a:r>
            <a:r>
              <a:rPr lang="en-US" sz="1600" dirty="0"/>
              <a:t> 4: Riot Science Club Logo. </a:t>
            </a:r>
            <a:r>
              <a:rPr lang="en-US" sz="1600" dirty="0">
                <a:hlinkClick r:id="rId9"/>
              </a:rPr>
              <a:t>https://twitter.com/riots_norway/photo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Swan, A. (2010). The Open Access Citation Advantage: Studies and Results to Date. </a:t>
            </a:r>
            <a:r>
              <a:rPr lang="en-US" sz="1600" dirty="0">
                <a:hlinkClick r:id="rId10"/>
              </a:rPr>
              <a:t>https://eprints.soton.ac.uk/268516/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Wikimedia Commons. (2018). </a:t>
            </a:r>
            <a:r>
              <a:rPr lang="en-US" sz="1600" dirty="0" err="1"/>
              <a:t>Bilde</a:t>
            </a:r>
            <a:r>
              <a:rPr lang="en-US" sz="1600" dirty="0"/>
              <a:t> 3: Open Access Logo. </a:t>
            </a:r>
            <a:r>
              <a:rPr lang="en-US" sz="1600" dirty="0">
                <a:hlinkClick r:id="rId11"/>
              </a:rPr>
              <a:t>https://upload.wikimedia.org/wikipedia/commons/2/25/Open_Access_logo_PLoS_white.svg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6313865"/>
      </p:ext>
    </p:extLst>
  </p:cSld>
  <p:clrMapOvr>
    <a:masterClrMapping/>
  </p:clrMapOvr>
</p:sld>
</file>

<file path=ppt/theme/theme1.xml><?xml version="1.0" encoding="utf-8"?>
<a:theme xmlns:a="http://schemas.openxmlformats.org/drawingml/2006/main" name="HIOF-v.0.0.3">
  <a:themeElements>
    <a:clrScheme name="HIOF-palett">
      <a:dk1>
        <a:srgbClr val="101820"/>
      </a:dk1>
      <a:lt1>
        <a:srgbClr val="101820"/>
      </a:lt1>
      <a:dk2>
        <a:srgbClr val="EDEBE9"/>
      </a:dk2>
      <a:lt2>
        <a:srgbClr val="FFFFFF"/>
      </a:lt2>
      <a:accent1>
        <a:srgbClr val="3CBFAE"/>
      </a:accent1>
      <a:accent2>
        <a:srgbClr val="C76D62"/>
      </a:accent2>
      <a:accent3>
        <a:srgbClr val="457A7C"/>
      </a:accent3>
      <a:accent4>
        <a:srgbClr val="D7D2CB"/>
      </a:accent4>
      <a:accent5>
        <a:srgbClr val="978794"/>
      </a:accent5>
      <a:accent6>
        <a:srgbClr val="C0B8B0"/>
      </a:accent6>
      <a:hlink>
        <a:srgbClr val="457A7C"/>
      </a:hlink>
      <a:folHlink>
        <a:srgbClr val="3CB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9A0AC26B367A45BACC332BC2B3D790" ma:contentTypeVersion="11" ma:contentTypeDescription="Opprett et nytt dokument." ma:contentTypeScope="" ma:versionID="e783cca45d0921dbf26bbe98dd32bc6b">
  <xsd:schema xmlns:xsd="http://www.w3.org/2001/XMLSchema" xmlns:xs="http://www.w3.org/2001/XMLSchema" xmlns:p="http://schemas.microsoft.com/office/2006/metadata/properties" xmlns:ns2="7177e63c-49e9-40f8-a16f-a0b2bf3e4263" xmlns:ns3="1f5210a3-d0ee-40f6-93b9-45d4def1703e" targetNamespace="http://schemas.microsoft.com/office/2006/metadata/properties" ma:root="true" ma:fieldsID="0f51fbd005328312156bcfeac7d37b5e" ns2:_="" ns3:_="">
    <xsd:import namespace="7177e63c-49e9-40f8-a16f-a0b2bf3e4263"/>
    <xsd:import namespace="1f5210a3-d0ee-40f6-93b9-45d4def17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7e63c-49e9-40f8-a16f-a0b2bf3e4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210a3-d0ee-40f6-93b9-45d4def17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85147-ACE3-4424-A62D-C3BDEB50E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0F9EF-2D2E-4055-99B2-DA481F7D4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7e63c-49e9-40f8-a16f-a0b2bf3e4263"/>
    <ds:schemaRef ds:uri="1f5210a3-d0ee-40f6-93b9-45d4def17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714966-A56D-45A9-B88E-D8D57039E12C}">
  <ds:schemaRefs>
    <ds:schemaRef ds:uri="http://www.w3.org/XML/1998/namespace"/>
    <ds:schemaRef ds:uri="http://purl.org/dc/dcmitype/"/>
    <ds:schemaRef ds:uri="http://purl.org/dc/terms/"/>
    <ds:schemaRef ds:uri="1f5210a3-d0ee-40f6-93b9-45d4def1703e"/>
    <ds:schemaRef ds:uri="http://schemas.microsoft.com/office/2006/documentManagement/types"/>
    <ds:schemaRef ds:uri="7177e63c-49e9-40f8-a16f-a0b2bf3e426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702</Words>
  <Application>Microsoft Office PowerPoint</Application>
  <PresentationFormat>Skjermfremvisning (16:9)</PresentationFormat>
  <Paragraphs>80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Source Sans Pro</vt:lpstr>
      <vt:lpstr>HIOF-v.0.0.3</vt:lpstr>
      <vt:lpstr>Åpen forskning ved Høgskolen i Østfold </vt:lpstr>
      <vt:lpstr>Hva er åpen forskning?</vt:lpstr>
      <vt:lpstr>Fordeler med åpen tilgang</vt:lpstr>
      <vt:lpstr>Hva må vi forholde oss til?</vt:lpstr>
      <vt:lpstr>Datadeling</vt:lpstr>
      <vt:lpstr>Open Access-publisering</vt:lpstr>
      <vt:lpstr>Fagdag om åpen forskning</vt:lpstr>
      <vt:lpstr>Takk!</vt:lpstr>
      <vt:lpstr>Kildehenvisninger</vt:lpstr>
    </vt:vector>
  </TitlesOfParts>
  <Company>The Pitch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HIOF-template-7.13.Presentasjonsmal</dc:title>
  <dc:creator>Karine Strand Andresen</dc:creator>
  <cp:lastModifiedBy>Kristian Sandbekk Norsted</cp:lastModifiedBy>
  <cp:revision>17</cp:revision>
  <cp:lastPrinted>2018-07-02T07:36:16Z</cp:lastPrinted>
  <dcterms:created xsi:type="dcterms:W3CDTF">2015-06-11T22:12:29Z</dcterms:created>
  <dcterms:modified xsi:type="dcterms:W3CDTF">2022-06-15T07:26:42Z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0x0101009E9A0AC26B367A45BACC332BC2B3D790</vt:lpwstr>
  </property>
</Properties>
</file>