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2" r:id="rId4"/>
  </p:sldMasterIdLst>
  <p:notesMasterIdLst>
    <p:notesMasterId r:id="rId14"/>
  </p:notesMasterIdLst>
  <p:handoutMasterIdLst>
    <p:handoutMasterId r:id="rId15"/>
  </p:handoutMasterIdLst>
  <p:sldIdLst>
    <p:sldId id="406" r:id="rId5"/>
    <p:sldId id="500" r:id="rId6"/>
    <p:sldId id="503" r:id="rId7"/>
    <p:sldId id="504" r:id="rId8"/>
    <p:sldId id="502" r:id="rId9"/>
    <p:sldId id="507" r:id="rId10"/>
    <p:sldId id="506" r:id="rId11"/>
    <p:sldId id="509" r:id="rId12"/>
    <p:sldId id="501" r:id="rId13"/>
  </p:sldIdLst>
  <p:sldSz cx="9144000" cy="5143500" type="screen16x9"/>
  <p:notesSz cx="6669088" cy="9753600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8921"/>
    <a:srgbClr val="339966"/>
    <a:srgbClr val="0033CC"/>
    <a:srgbClr val="008000"/>
    <a:srgbClr val="0066FF"/>
    <a:srgbClr val="9933FF"/>
    <a:srgbClr val="AC73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7" d="100"/>
          <a:sy n="127" d="100"/>
        </p:scale>
        <p:origin x="696" y="9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ristian Sandbekk Norsted" userId="563505f5-1cf0-4603-a97b-02834b1a932f" providerId="ADAL" clId="{BC13417F-FAE8-4606-8B72-E010F9179DE1}"/>
    <pc:docChg chg="undo custSel delSld modSld">
      <pc:chgData name="Kristian Sandbekk Norsted" userId="563505f5-1cf0-4603-a97b-02834b1a932f" providerId="ADAL" clId="{BC13417F-FAE8-4606-8B72-E010F9179DE1}" dt="2022-04-29T06:57:28.375" v="1027" actId="20577"/>
      <pc:docMkLst>
        <pc:docMk/>
      </pc:docMkLst>
      <pc:sldChg chg="modSp">
        <pc:chgData name="Kristian Sandbekk Norsted" userId="563505f5-1cf0-4603-a97b-02834b1a932f" providerId="ADAL" clId="{BC13417F-FAE8-4606-8B72-E010F9179DE1}" dt="2022-04-07T05:58:09.686" v="937" actId="1076"/>
        <pc:sldMkLst>
          <pc:docMk/>
          <pc:sldMk cId="3962362011" sldId="406"/>
        </pc:sldMkLst>
        <pc:spChg chg="mod">
          <ac:chgData name="Kristian Sandbekk Norsted" userId="563505f5-1cf0-4603-a97b-02834b1a932f" providerId="ADAL" clId="{BC13417F-FAE8-4606-8B72-E010F9179DE1}" dt="2022-04-07T05:58:09.686" v="937" actId="1076"/>
          <ac:spMkLst>
            <pc:docMk/>
            <pc:sldMk cId="3962362011" sldId="406"/>
            <ac:spMk id="2" creationId="{00000000-0000-0000-0000-000000000000}"/>
          </ac:spMkLst>
        </pc:spChg>
      </pc:sldChg>
      <pc:sldChg chg="addSp delSp modSp">
        <pc:chgData name="Kristian Sandbekk Norsted" userId="563505f5-1cf0-4603-a97b-02834b1a932f" providerId="ADAL" clId="{BC13417F-FAE8-4606-8B72-E010F9179DE1}" dt="2022-04-07T05:48:19.160" v="754" actId="931"/>
        <pc:sldMkLst>
          <pc:docMk/>
          <pc:sldMk cId="211776068" sldId="500"/>
        </pc:sldMkLst>
        <pc:spChg chg="mod">
          <ac:chgData name="Kristian Sandbekk Norsted" userId="563505f5-1cf0-4603-a97b-02834b1a932f" providerId="ADAL" clId="{BC13417F-FAE8-4606-8B72-E010F9179DE1}" dt="2022-03-29T09:26:44.285" v="62" actId="20577"/>
          <ac:spMkLst>
            <pc:docMk/>
            <pc:sldMk cId="211776068" sldId="500"/>
            <ac:spMk id="2" creationId="{81E55635-2F08-4F86-8787-BBAF03C0B7D0}"/>
          </ac:spMkLst>
        </pc:spChg>
        <pc:spChg chg="add del mod">
          <ac:chgData name="Kristian Sandbekk Norsted" userId="563505f5-1cf0-4603-a97b-02834b1a932f" providerId="ADAL" clId="{BC13417F-FAE8-4606-8B72-E010F9179DE1}" dt="2022-04-07T05:48:19.160" v="754" actId="931"/>
          <ac:spMkLst>
            <pc:docMk/>
            <pc:sldMk cId="211776068" sldId="500"/>
            <ac:spMk id="3" creationId="{219D5931-2B17-4638-BFA5-2B909241ED15}"/>
          </ac:spMkLst>
        </pc:spChg>
        <pc:spChg chg="mod">
          <ac:chgData name="Kristian Sandbekk Norsted" userId="563505f5-1cf0-4603-a97b-02834b1a932f" providerId="ADAL" clId="{BC13417F-FAE8-4606-8B72-E010F9179DE1}" dt="2022-04-07T05:48:07.618" v="752" actId="27636"/>
          <ac:spMkLst>
            <pc:docMk/>
            <pc:sldMk cId="211776068" sldId="500"/>
            <ac:spMk id="9" creationId="{35628D50-7B1D-43FD-A8F2-6BF2CCE8CAB4}"/>
          </ac:spMkLst>
        </pc:spChg>
        <pc:picChg chg="add mod">
          <ac:chgData name="Kristian Sandbekk Norsted" userId="563505f5-1cf0-4603-a97b-02834b1a932f" providerId="ADAL" clId="{BC13417F-FAE8-4606-8B72-E010F9179DE1}" dt="2022-04-07T05:48:19.160" v="754" actId="931"/>
          <ac:picMkLst>
            <pc:docMk/>
            <pc:sldMk cId="211776068" sldId="500"/>
            <ac:picMk id="5" creationId="{151CC836-E441-49E1-9DA9-89FA0EC45B16}"/>
          </ac:picMkLst>
        </pc:picChg>
      </pc:sldChg>
      <pc:sldChg chg="modSp">
        <pc:chgData name="Kristian Sandbekk Norsted" userId="563505f5-1cf0-4603-a97b-02834b1a932f" providerId="ADAL" clId="{BC13417F-FAE8-4606-8B72-E010F9179DE1}" dt="2022-04-07T05:54:22.591" v="908" actId="20577"/>
        <pc:sldMkLst>
          <pc:docMk/>
          <pc:sldMk cId="2056313865" sldId="501"/>
        </pc:sldMkLst>
        <pc:spChg chg="mod">
          <ac:chgData name="Kristian Sandbekk Norsted" userId="563505f5-1cf0-4603-a97b-02834b1a932f" providerId="ADAL" clId="{BC13417F-FAE8-4606-8B72-E010F9179DE1}" dt="2022-03-29T09:47:32.474" v="621" actId="113"/>
          <ac:spMkLst>
            <pc:docMk/>
            <pc:sldMk cId="2056313865" sldId="501"/>
            <ac:spMk id="9" creationId="{4F2ECD5F-C953-4AFB-9E70-5DF74143B623}"/>
          </ac:spMkLst>
        </pc:spChg>
        <pc:spChg chg="mod">
          <ac:chgData name="Kristian Sandbekk Norsted" userId="563505f5-1cf0-4603-a97b-02834b1a932f" providerId="ADAL" clId="{BC13417F-FAE8-4606-8B72-E010F9179DE1}" dt="2022-04-07T05:54:22.591" v="908" actId="20577"/>
          <ac:spMkLst>
            <pc:docMk/>
            <pc:sldMk cId="2056313865" sldId="501"/>
            <ac:spMk id="11" creationId="{4DBBF8AF-918B-4E19-996B-ADF65981664F}"/>
          </ac:spMkLst>
        </pc:spChg>
      </pc:sldChg>
      <pc:sldChg chg="addSp delSp modSp">
        <pc:chgData name="Kristian Sandbekk Norsted" userId="563505f5-1cf0-4603-a97b-02834b1a932f" providerId="ADAL" clId="{BC13417F-FAE8-4606-8B72-E010F9179DE1}" dt="2022-04-07T05:49:24.240" v="765" actId="1076"/>
        <pc:sldMkLst>
          <pc:docMk/>
          <pc:sldMk cId="1379266062" sldId="502"/>
        </pc:sldMkLst>
        <pc:spChg chg="del mod">
          <ac:chgData name="Kristian Sandbekk Norsted" userId="563505f5-1cf0-4603-a97b-02834b1a932f" providerId="ADAL" clId="{BC13417F-FAE8-4606-8B72-E010F9179DE1}" dt="2022-04-07T05:49:12.867" v="762" actId="931"/>
          <ac:spMkLst>
            <pc:docMk/>
            <pc:sldMk cId="1379266062" sldId="502"/>
            <ac:spMk id="2" creationId="{E0CAA12E-AD72-4A2E-BC63-F84AA2B7888B}"/>
          </ac:spMkLst>
        </pc:spChg>
        <pc:spChg chg="mod">
          <ac:chgData name="Kristian Sandbekk Norsted" userId="563505f5-1cf0-4603-a97b-02834b1a932f" providerId="ADAL" clId="{BC13417F-FAE8-4606-8B72-E010F9179DE1}" dt="2022-03-29T09:36:52.508" v="306" actId="20577"/>
          <ac:spMkLst>
            <pc:docMk/>
            <pc:sldMk cId="1379266062" sldId="502"/>
            <ac:spMk id="6" creationId="{73940E2C-00C4-40CB-B192-8FCE73360333}"/>
          </ac:spMkLst>
        </pc:spChg>
        <pc:spChg chg="mod">
          <ac:chgData name="Kristian Sandbekk Norsted" userId="563505f5-1cf0-4603-a97b-02834b1a932f" providerId="ADAL" clId="{BC13417F-FAE8-4606-8B72-E010F9179DE1}" dt="2022-04-07T05:49:01.648" v="761" actId="5793"/>
          <ac:spMkLst>
            <pc:docMk/>
            <pc:sldMk cId="1379266062" sldId="502"/>
            <ac:spMk id="7" creationId="{32F737A9-5ED5-4DBF-8C49-934FD326D5E2}"/>
          </ac:spMkLst>
        </pc:spChg>
        <pc:picChg chg="add mod">
          <ac:chgData name="Kristian Sandbekk Norsted" userId="563505f5-1cf0-4603-a97b-02834b1a932f" providerId="ADAL" clId="{BC13417F-FAE8-4606-8B72-E010F9179DE1}" dt="2022-04-07T05:49:24.240" v="765" actId="1076"/>
          <ac:picMkLst>
            <pc:docMk/>
            <pc:sldMk cId="1379266062" sldId="502"/>
            <ac:picMk id="9" creationId="{45BB762B-30B6-4E38-AC06-2781F0B41D88}"/>
          </ac:picMkLst>
        </pc:picChg>
      </pc:sldChg>
      <pc:sldChg chg="modSp">
        <pc:chgData name="Kristian Sandbekk Norsted" userId="563505f5-1cf0-4603-a97b-02834b1a932f" providerId="ADAL" clId="{BC13417F-FAE8-4606-8B72-E010F9179DE1}" dt="2022-03-29T10:17:59.794" v="649" actId="20577"/>
        <pc:sldMkLst>
          <pc:docMk/>
          <pc:sldMk cId="1357601812" sldId="503"/>
        </pc:sldMkLst>
        <pc:spChg chg="mod">
          <ac:chgData name="Kristian Sandbekk Norsted" userId="563505f5-1cf0-4603-a97b-02834b1a932f" providerId="ADAL" clId="{BC13417F-FAE8-4606-8B72-E010F9179DE1}" dt="2022-03-29T10:17:59.794" v="649" actId="20577"/>
          <ac:spMkLst>
            <pc:docMk/>
            <pc:sldMk cId="1357601812" sldId="503"/>
            <ac:spMk id="6" creationId="{5B7FF77E-A899-4998-90B6-CF6371F96493}"/>
          </ac:spMkLst>
        </pc:spChg>
        <pc:spChg chg="mod">
          <ac:chgData name="Kristian Sandbekk Norsted" userId="563505f5-1cf0-4603-a97b-02834b1a932f" providerId="ADAL" clId="{BC13417F-FAE8-4606-8B72-E010F9179DE1}" dt="2022-03-29T09:30:49.440" v="129" actId="20577"/>
          <ac:spMkLst>
            <pc:docMk/>
            <pc:sldMk cId="1357601812" sldId="503"/>
            <ac:spMk id="8" creationId="{184295CB-B1E8-427D-BA07-6BF8C9BF3746}"/>
          </ac:spMkLst>
        </pc:spChg>
      </pc:sldChg>
      <pc:sldChg chg="modSp">
        <pc:chgData name="Kristian Sandbekk Norsted" userId="563505f5-1cf0-4603-a97b-02834b1a932f" providerId="ADAL" clId="{BC13417F-FAE8-4606-8B72-E010F9179DE1}" dt="2022-04-07T05:55:18.272" v="932" actId="20577"/>
        <pc:sldMkLst>
          <pc:docMk/>
          <pc:sldMk cId="3825821234" sldId="504"/>
        </pc:sldMkLst>
        <pc:spChg chg="mod">
          <ac:chgData name="Kristian Sandbekk Norsted" userId="563505f5-1cf0-4603-a97b-02834b1a932f" providerId="ADAL" clId="{BC13417F-FAE8-4606-8B72-E010F9179DE1}" dt="2022-03-29T09:31:56.863" v="171" actId="20577"/>
          <ac:spMkLst>
            <pc:docMk/>
            <pc:sldMk cId="3825821234" sldId="504"/>
            <ac:spMk id="2" creationId="{F56EF880-C1A1-498B-8D25-A1D58E76B83D}"/>
          </ac:spMkLst>
        </pc:spChg>
        <pc:spChg chg="mod">
          <ac:chgData name="Kristian Sandbekk Norsted" userId="563505f5-1cf0-4603-a97b-02834b1a932f" providerId="ADAL" clId="{BC13417F-FAE8-4606-8B72-E010F9179DE1}" dt="2022-03-29T09:35:21.703" v="239" actId="27636"/>
          <ac:spMkLst>
            <pc:docMk/>
            <pc:sldMk cId="3825821234" sldId="504"/>
            <ac:spMk id="3" creationId="{ACCDF8C8-23AB-44A3-B2CD-3878585DE164}"/>
          </ac:spMkLst>
        </pc:spChg>
        <pc:spChg chg="mod">
          <ac:chgData name="Kristian Sandbekk Norsted" userId="563505f5-1cf0-4603-a97b-02834b1a932f" providerId="ADAL" clId="{BC13417F-FAE8-4606-8B72-E010F9179DE1}" dt="2022-04-07T05:55:18.272" v="932" actId="20577"/>
          <ac:spMkLst>
            <pc:docMk/>
            <pc:sldMk cId="3825821234" sldId="504"/>
            <ac:spMk id="4" creationId="{E73810D2-D557-486A-9483-841FF9E026DE}"/>
          </ac:spMkLst>
        </pc:spChg>
      </pc:sldChg>
      <pc:sldChg chg="modSp">
        <pc:chgData name="Kristian Sandbekk Norsted" userId="563505f5-1cf0-4603-a97b-02834b1a932f" providerId="ADAL" clId="{BC13417F-FAE8-4606-8B72-E010F9179DE1}" dt="2022-04-07T05:53:15.507" v="883" actId="20577"/>
        <pc:sldMkLst>
          <pc:docMk/>
          <pc:sldMk cId="2583748757" sldId="506"/>
        </pc:sldMkLst>
        <pc:spChg chg="mod">
          <ac:chgData name="Kristian Sandbekk Norsted" userId="563505f5-1cf0-4603-a97b-02834b1a932f" providerId="ADAL" clId="{BC13417F-FAE8-4606-8B72-E010F9179DE1}" dt="2022-03-29T09:47:04.548" v="596" actId="20577"/>
          <ac:spMkLst>
            <pc:docMk/>
            <pc:sldMk cId="2583748757" sldId="506"/>
            <ac:spMk id="9" creationId="{019EA695-BFDB-4F33-9191-1A45C2D27AC2}"/>
          </ac:spMkLst>
        </pc:spChg>
        <pc:spChg chg="mod">
          <ac:chgData name="Kristian Sandbekk Norsted" userId="563505f5-1cf0-4603-a97b-02834b1a932f" providerId="ADAL" clId="{BC13417F-FAE8-4606-8B72-E010F9179DE1}" dt="2022-04-07T05:53:15.507" v="883" actId="20577"/>
          <ac:spMkLst>
            <pc:docMk/>
            <pc:sldMk cId="2583748757" sldId="506"/>
            <ac:spMk id="10" creationId="{FB010FF9-0063-45F1-8AAF-1C4747039181}"/>
          </ac:spMkLst>
        </pc:spChg>
        <pc:picChg chg="mod">
          <ac:chgData name="Kristian Sandbekk Norsted" userId="563505f5-1cf0-4603-a97b-02834b1a932f" providerId="ADAL" clId="{BC13417F-FAE8-4606-8B72-E010F9179DE1}" dt="2022-04-07T05:52:39.448" v="830" actId="14100"/>
          <ac:picMkLst>
            <pc:docMk/>
            <pc:sldMk cId="2583748757" sldId="506"/>
            <ac:picMk id="13" creationId="{EECB6645-A17A-48DD-B7EE-9EB50B501219}"/>
          </ac:picMkLst>
        </pc:picChg>
      </pc:sldChg>
      <pc:sldChg chg="addSp delSp modSp">
        <pc:chgData name="Kristian Sandbekk Norsted" userId="563505f5-1cf0-4603-a97b-02834b1a932f" providerId="ADAL" clId="{BC13417F-FAE8-4606-8B72-E010F9179DE1}" dt="2022-04-29T06:57:28.375" v="1027" actId="20577"/>
        <pc:sldMkLst>
          <pc:docMk/>
          <pc:sldMk cId="2454299876" sldId="507"/>
        </pc:sldMkLst>
        <pc:spChg chg="add mod">
          <ac:chgData name="Kristian Sandbekk Norsted" userId="563505f5-1cf0-4603-a97b-02834b1a932f" providerId="ADAL" clId="{BC13417F-FAE8-4606-8B72-E010F9179DE1}" dt="2022-04-29T06:57:28.375" v="1027" actId="20577"/>
          <ac:spMkLst>
            <pc:docMk/>
            <pc:sldMk cId="2454299876" sldId="507"/>
            <ac:spMk id="2" creationId="{F25BDF60-6292-4B8E-AFAE-36F57015167A}"/>
          </ac:spMkLst>
        </pc:spChg>
        <pc:spChg chg="add del mod">
          <ac:chgData name="Kristian Sandbekk Norsted" userId="563505f5-1cf0-4603-a97b-02834b1a932f" providerId="ADAL" clId="{BC13417F-FAE8-4606-8B72-E010F9179DE1}" dt="2022-04-07T05:51:00.053" v="812"/>
          <ac:spMkLst>
            <pc:docMk/>
            <pc:sldMk cId="2454299876" sldId="507"/>
            <ac:spMk id="3" creationId="{92DAFAF7-65A2-4216-B753-725B738AD036}"/>
          </ac:spMkLst>
        </pc:spChg>
        <pc:spChg chg="add del mod">
          <ac:chgData name="Kristian Sandbekk Norsted" userId="563505f5-1cf0-4603-a97b-02834b1a932f" providerId="ADAL" clId="{BC13417F-FAE8-4606-8B72-E010F9179DE1}" dt="2022-04-07T05:51:00.053" v="812"/>
          <ac:spMkLst>
            <pc:docMk/>
            <pc:sldMk cId="2454299876" sldId="507"/>
            <ac:spMk id="4" creationId="{80990682-12AB-4B73-B52D-D026B6A15E9A}"/>
          </ac:spMkLst>
        </pc:spChg>
        <pc:spChg chg="del">
          <ac:chgData name="Kristian Sandbekk Norsted" userId="563505f5-1cf0-4603-a97b-02834b1a932f" providerId="ADAL" clId="{BC13417F-FAE8-4606-8B72-E010F9179DE1}" dt="2022-04-07T05:51:06.490" v="813"/>
          <ac:spMkLst>
            <pc:docMk/>
            <pc:sldMk cId="2454299876" sldId="507"/>
            <ac:spMk id="5" creationId="{238E4A96-29C7-403C-8DB1-4DEB8D576827}"/>
          </ac:spMkLst>
        </pc:spChg>
        <pc:spChg chg="del">
          <ac:chgData name="Kristian Sandbekk Norsted" userId="563505f5-1cf0-4603-a97b-02834b1a932f" providerId="ADAL" clId="{BC13417F-FAE8-4606-8B72-E010F9179DE1}" dt="2022-04-07T05:51:06.490" v="813"/>
          <ac:spMkLst>
            <pc:docMk/>
            <pc:sldMk cId="2454299876" sldId="507"/>
            <ac:spMk id="6" creationId="{926532CF-8DAC-46E1-A170-F8B890B47D15}"/>
          </ac:spMkLst>
        </pc:spChg>
        <pc:spChg chg="mod">
          <ac:chgData name="Kristian Sandbekk Norsted" userId="563505f5-1cf0-4603-a97b-02834b1a932f" providerId="ADAL" clId="{BC13417F-FAE8-4606-8B72-E010F9179DE1}" dt="2022-04-07T05:51:10.706" v="816" actId="27636"/>
          <ac:spMkLst>
            <pc:docMk/>
            <pc:sldMk cId="2454299876" sldId="507"/>
            <ac:spMk id="8" creationId="{47F4BA21-4108-4FC0-8D1D-2EAC797A3866}"/>
          </ac:spMkLst>
        </pc:spChg>
        <pc:spChg chg="mod">
          <ac:chgData name="Kristian Sandbekk Norsted" userId="563505f5-1cf0-4603-a97b-02834b1a932f" providerId="ADAL" clId="{BC13417F-FAE8-4606-8B72-E010F9179DE1}" dt="2022-04-29T06:56:47.300" v="940" actId="27636"/>
          <ac:spMkLst>
            <pc:docMk/>
            <pc:sldMk cId="2454299876" sldId="507"/>
            <ac:spMk id="9" creationId="{A270A025-AB5B-4686-9415-3FD138EAEFC1}"/>
          </ac:spMkLst>
        </pc:spChg>
        <pc:picChg chg="add mod">
          <ac:chgData name="Kristian Sandbekk Norsted" userId="563505f5-1cf0-4603-a97b-02834b1a932f" providerId="ADAL" clId="{BC13417F-FAE8-4606-8B72-E010F9179DE1}" dt="2022-04-07T05:51:49.702" v="824" actId="1076"/>
          <ac:picMkLst>
            <pc:docMk/>
            <pc:sldMk cId="2454299876" sldId="507"/>
            <ac:picMk id="11" creationId="{256E350E-7693-477A-AAB9-5510121DED63}"/>
          </ac:picMkLst>
        </pc:picChg>
      </pc:sldChg>
      <pc:sldChg chg="addSp delSp modSp del">
        <pc:chgData name="Kristian Sandbekk Norsted" userId="563505f5-1cf0-4603-a97b-02834b1a932f" providerId="ADAL" clId="{BC13417F-FAE8-4606-8B72-E010F9179DE1}" dt="2022-04-28T10:26:30.305" v="938" actId="2696"/>
        <pc:sldMkLst>
          <pc:docMk/>
          <pc:sldMk cId="1651852344" sldId="508"/>
        </pc:sldMkLst>
        <pc:spChg chg="add del mod">
          <ac:chgData name="Kristian Sandbekk Norsted" userId="563505f5-1cf0-4603-a97b-02834b1a932f" providerId="ADAL" clId="{BC13417F-FAE8-4606-8B72-E010F9179DE1}" dt="2022-04-07T05:52:12.460" v="827" actId="931"/>
          <ac:spMkLst>
            <pc:docMk/>
            <pc:sldMk cId="1651852344" sldId="508"/>
            <ac:spMk id="2" creationId="{FD8FC4E5-BFCA-4052-BE29-D6A639101243}"/>
          </ac:spMkLst>
        </pc:spChg>
        <pc:spChg chg="mod">
          <ac:chgData name="Kristian Sandbekk Norsted" userId="563505f5-1cf0-4603-a97b-02834b1a932f" providerId="ADAL" clId="{BC13417F-FAE8-4606-8B72-E010F9179DE1}" dt="2022-04-07T05:51:59.735" v="826" actId="14100"/>
          <ac:spMkLst>
            <pc:docMk/>
            <pc:sldMk cId="1651852344" sldId="508"/>
            <ac:spMk id="7" creationId="{F2090179-7C88-4979-9C59-DEC529CC92C7}"/>
          </ac:spMkLst>
        </pc:spChg>
        <pc:picChg chg="add mod">
          <ac:chgData name="Kristian Sandbekk Norsted" userId="563505f5-1cf0-4603-a97b-02834b1a932f" providerId="ADAL" clId="{BC13417F-FAE8-4606-8B72-E010F9179DE1}" dt="2022-04-07T05:52:23.311" v="829" actId="1076"/>
          <ac:picMkLst>
            <pc:docMk/>
            <pc:sldMk cId="1651852344" sldId="508"/>
            <ac:picMk id="9" creationId="{2D462A70-58EE-40D0-A751-DBF1227EF537}"/>
          </ac:picMkLst>
        </pc:picChg>
      </pc:sldChg>
      <pc:sldChg chg="modSp">
        <pc:chgData name="Kristian Sandbekk Norsted" userId="563505f5-1cf0-4603-a97b-02834b1a932f" providerId="ADAL" clId="{BC13417F-FAE8-4606-8B72-E010F9179DE1}" dt="2022-03-29T09:45:49.905" v="590" actId="20577"/>
        <pc:sldMkLst>
          <pc:docMk/>
          <pc:sldMk cId="991544143" sldId="509"/>
        </pc:sldMkLst>
        <pc:spChg chg="mod">
          <ac:chgData name="Kristian Sandbekk Norsted" userId="563505f5-1cf0-4603-a97b-02834b1a932f" providerId="ADAL" clId="{BC13417F-FAE8-4606-8B72-E010F9179DE1}" dt="2022-03-29T09:45:07.362" v="557" actId="20577"/>
          <ac:spMkLst>
            <pc:docMk/>
            <pc:sldMk cId="991544143" sldId="509"/>
            <ac:spMk id="2" creationId="{8D5A0928-DE2A-40DA-B792-D3A6D763F4FB}"/>
          </ac:spMkLst>
        </pc:spChg>
        <pc:spChg chg="mod">
          <ac:chgData name="Kristian Sandbekk Norsted" userId="563505f5-1cf0-4603-a97b-02834b1a932f" providerId="ADAL" clId="{BC13417F-FAE8-4606-8B72-E010F9179DE1}" dt="2022-03-29T09:45:49.905" v="590" actId="20577"/>
          <ac:spMkLst>
            <pc:docMk/>
            <pc:sldMk cId="991544143" sldId="509"/>
            <ac:spMk id="8" creationId="{3E9DC636-6473-4B6E-83B8-4849DF2C22B7}"/>
          </ac:spMkLst>
        </pc:spChg>
      </pc:sldChg>
    </pc:docChg>
  </pc:docChgLst>
  <pc:docChgLst>
    <pc:chgData name="Kristian Sandbekk Norsted" userId="563505f5-1cf0-4603-a97b-02834b1a932f" providerId="ADAL" clId="{27670D87-242F-451F-80BF-DEA07432E89C}"/>
    <pc:docChg chg="undo redo custSel addSld delSld modSld">
      <pc:chgData name="Kristian Sandbekk Norsted" userId="563505f5-1cf0-4603-a97b-02834b1a932f" providerId="ADAL" clId="{27670D87-242F-451F-80BF-DEA07432E89C}" dt="2022-03-18T11:23:56.304" v="4244" actId="5793"/>
      <pc:docMkLst>
        <pc:docMk/>
      </pc:docMkLst>
      <pc:sldChg chg="modSp">
        <pc:chgData name="Kristian Sandbekk Norsted" userId="563505f5-1cf0-4603-a97b-02834b1a932f" providerId="ADAL" clId="{27670D87-242F-451F-80BF-DEA07432E89C}" dt="2022-03-09T10:32:23.167" v="3254" actId="20577"/>
        <pc:sldMkLst>
          <pc:docMk/>
          <pc:sldMk cId="3962362011" sldId="406"/>
        </pc:sldMkLst>
        <pc:spChg chg="mod">
          <ac:chgData name="Kristian Sandbekk Norsted" userId="563505f5-1cf0-4603-a97b-02834b1a932f" providerId="ADAL" clId="{27670D87-242F-451F-80BF-DEA07432E89C}" dt="2022-03-09T10:32:23.167" v="3254" actId="20577"/>
          <ac:spMkLst>
            <pc:docMk/>
            <pc:sldMk cId="3962362011" sldId="406"/>
            <ac:spMk id="2" creationId="{00000000-0000-0000-0000-000000000000}"/>
          </ac:spMkLst>
        </pc:spChg>
      </pc:sldChg>
      <pc:sldChg chg="addSp delSp modSp modNotesTx">
        <pc:chgData name="Kristian Sandbekk Norsted" userId="563505f5-1cf0-4603-a97b-02834b1a932f" providerId="ADAL" clId="{27670D87-242F-451F-80BF-DEA07432E89C}" dt="2022-03-02T13:12:50.730" v="3193" actId="113"/>
        <pc:sldMkLst>
          <pc:docMk/>
          <pc:sldMk cId="211776068" sldId="500"/>
        </pc:sldMkLst>
        <pc:spChg chg="mod">
          <ac:chgData name="Kristian Sandbekk Norsted" userId="563505f5-1cf0-4603-a97b-02834b1a932f" providerId="ADAL" clId="{27670D87-242F-451F-80BF-DEA07432E89C}" dt="2022-02-28T14:42:39.159" v="2030" actId="113"/>
          <ac:spMkLst>
            <pc:docMk/>
            <pc:sldMk cId="211776068" sldId="500"/>
            <ac:spMk id="2" creationId="{81E55635-2F08-4F86-8787-BBAF03C0B7D0}"/>
          </ac:spMkLst>
        </pc:spChg>
        <pc:spChg chg="del mod">
          <ac:chgData name="Kristian Sandbekk Norsted" userId="563505f5-1cf0-4603-a97b-02834b1a932f" providerId="ADAL" clId="{27670D87-242F-451F-80BF-DEA07432E89C}" dt="2022-02-28T13:43:08.603" v="198"/>
          <ac:spMkLst>
            <pc:docMk/>
            <pc:sldMk cId="211776068" sldId="500"/>
            <ac:spMk id="3" creationId="{11FD1BF8-271D-4B87-B147-BE723B673735}"/>
          </ac:spMkLst>
        </pc:spChg>
        <pc:spChg chg="add del mod">
          <ac:chgData name="Kristian Sandbekk Norsted" userId="563505f5-1cf0-4603-a97b-02834b1a932f" providerId="ADAL" clId="{27670D87-242F-451F-80BF-DEA07432E89C}" dt="2022-02-28T13:41:32.421" v="104"/>
          <ac:spMkLst>
            <pc:docMk/>
            <pc:sldMk cId="211776068" sldId="500"/>
            <ac:spMk id="4" creationId="{2E5F588F-D37F-4B74-A3EF-55D548B36C48}"/>
          </ac:spMkLst>
        </pc:spChg>
        <pc:spChg chg="add del mod">
          <ac:chgData name="Kristian Sandbekk Norsted" userId="563505f5-1cf0-4603-a97b-02834b1a932f" providerId="ADAL" clId="{27670D87-242F-451F-80BF-DEA07432E89C}" dt="2022-02-28T13:41:36.260" v="105"/>
          <ac:spMkLst>
            <pc:docMk/>
            <pc:sldMk cId="211776068" sldId="500"/>
            <ac:spMk id="5" creationId="{8F16805E-A245-477F-821F-2F621D7B147F}"/>
          </ac:spMkLst>
        </pc:spChg>
        <pc:spChg chg="add del mod">
          <ac:chgData name="Kristian Sandbekk Norsted" userId="563505f5-1cf0-4603-a97b-02834b1a932f" providerId="ADAL" clId="{27670D87-242F-451F-80BF-DEA07432E89C}" dt="2022-02-28T13:49:15.504" v="827"/>
          <ac:spMkLst>
            <pc:docMk/>
            <pc:sldMk cId="211776068" sldId="500"/>
            <ac:spMk id="6" creationId="{05C79EDC-22E0-4E78-A3BC-98B89B807C77}"/>
          </ac:spMkLst>
        </pc:spChg>
        <pc:spChg chg="add del mod">
          <ac:chgData name="Kristian Sandbekk Norsted" userId="563505f5-1cf0-4603-a97b-02834b1a932f" providerId="ADAL" clId="{27670D87-242F-451F-80BF-DEA07432E89C}" dt="2022-02-28T13:43:27.400" v="234"/>
          <ac:spMkLst>
            <pc:docMk/>
            <pc:sldMk cId="211776068" sldId="500"/>
            <ac:spMk id="8" creationId="{C6E68AAD-EB55-45BB-AB1D-63348D4D723B}"/>
          </ac:spMkLst>
        </pc:spChg>
        <pc:spChg chg="add mod">
          <ac:chgData name="Kristian Sandbekk Norsted" userId="563505f5-1cf0-4603-a97b-02834b1a932f" providerId="ADAL" clId="{27670D87-242F-451F-80BF-DEA07432E89C}" dt="2022-03-02T13:12:50.730" v="3193" actId="113"/>
          <ac:spMkLst>
            <pc:docMk/>
            <pc:sldMk cId="211776068" sldId="500"/>
            <ac:spMk id="9" creationId="{35628D50-7B1D-43FD-A8F2-6BF2CCE8CAB4}"/>
          </ac:spMkLst>
        </pc:spChg>
      </pc:sldChg>
      <pc:sldChg chg="addSp delSp modSp add">
        <pc:chgData name="Kristian Sandbekk Norsted" userId="563505f5-1cf0-4603-a97b-02834b1a932f" providerId="ADAL" clId="{27670D87-242F-451F-80BF-DEA07432E89C}" dt="2022-03-09T10:34:31.209" v="3318" actId="20577"/>
        <pc:sldMkLst>
          <pc:docMk/>
          <pc:sldMk cId="2056313865" sldId="501"/>
        </pc:sldMkLst>
        <pc:spChg chg="del mod">
          <ac:chgData name="Kristian Sandbekk Norsted" userId="563505f5-1cf0-4603-a97b-02834b1a932f" providerId="ADAL" clId="{27670D87-242F-451F-80BF-DEA07432E89C}" dt="2022-02-28T13:47:35.452" v="730"/>
          <ac:spMkLst>
            <pc:docMk/>
            <pc:sldMk cId="2056313865" sldId="501"/>
            <ac:spMk id="2" creationId="{184AD335-2F6A-42A3-A136-2BBF03786316}"/>
          </ac:spMkLst>
        </pc:spChg>
        <pc:spChg chg="del">
          <ac:chgData name="Kristian Sandbekk Norsted" userId="563505f5-1cf0-4603-a97b-02834b1a932f" providerId="ADAL" clId="{27670D87-242F-451F-80BF-DEA07432E89C}" dt="2022-02-28T13:47:35.452" v="730"/>
          <ac:spMkLst>
            <pc:docMk/>
            <pc:sldMk cId="2056313865" sldId="501"/>
            <ac:spMk id="3" creationId="{EFF2B41F-0D14-434F-83E5-B60879A51EAD}"/>
          </ac:spMkLst>
        </pc:spChg>
        <pc:spChg chg="del">
          <ac:chgData name="Kristian Sandbekk Norsted" userId="563505f5-1cf0-4603-a97b-02834b1a932f" providerId="ADAL" clId="{27670D87-242F-451F-80BF-DEA07432E89C}" dt="2022-02-28T13:47:35.452" v="730"/>
          <ac:spMkLst>
            <pc:docMk/>
            <pc:sldMk cId="2056313865" sldId="501"/>
            <ac:spMk id="4" creationId="{76EC1023-C656-4A89-A452-DA4D625A08BC}"/>
          </ac:spMkLst>
        </pc:spChg>
        <pc:spChg chg="mod">
          <ac:chgData name="Kristian Sandbekk Norsted" userId="563505f5-1cf0-4603-a97b-02834b1a932f" providerId="ADAL" clId="{27670D87-242F-451F-80BF-DEA07432E89C}" dt="2022-02-28T13:50:40.602" v="1034"/>
          <ac:spMkLst>
            <pc:docMk/>
            <pc:sldMk cId="2056313865" sldId="501"/>
            <ac:spMk id="5" creationId="{BC218CAD-F390-40A0-9C4A-DA59F9F10AB6}"/>
          </ac:spMkLst>
        </pc:spChg>
        <pc:spChg chg="mod">
          <ac:chgData name="Kristian Sandbekk Norsted" userId="563505f5-1cf0-4603-a97b-02834b1a932f" providerId="ADAL" clId="{27670D87-242F-451F-80BF-DEA07432E89C}" dt="2022-03-01T10:07:56.733" v="2704" actId="20577"/>
          <ac:spMkLst>
            <pc:docMk/>
            <pc:sldMk cId="2056313865" sldId="501"/>
            <ac:spMk id="6" creationId="{805D08DE-67F7-4C48-A2C5-F89434B8D77D}"/>
          </ac:spMkLst>
        </pc:spChg>
        <pc:spChg chg="add del mod">
          <ac:chgData name="Kristian Sandbekk Norsted" userId="563505f5-1cf0-4603-a97b-02834b1a932f" providerId="ADAL" clId="{27670D87-242F-451F-80BF-DEA07432E89C}" dt="2022-02-28T13:47:40.848" v="732"/>
          <ac:spMkLst>
            <pc:docMk/>
            <pc:sldMk cId="2056313865" sldId="501"/>
            <ac:spMk id="8" creationId="{B9126764-1DD7-4EEA-9A42-7990E34F2387}"/>
          </ac:spMkLst>
        </pc:spChg>
        <pc:spChg chg="add mod">
          <ac:chgData name="Kristian Sandbekk Norsted" userId="563505f5-1cf0-4603-a97b-02834b1a932f" providerId="ADAL" clId="{27670D87-242F-451F-80BF-DEA07432E89C}" dt="2022-02-28T13:47:45.342" v="750" actId="20577"/>
          <ac:spMkLst>
            <pc:docMk/>
            <pc:sldMk cId="2056313865" sldId="501"/>
            <ac:spMk id="9" creationId="{4F2ECD5F-C953-4AFB-9E70-5DF74143B623}"/>
          </ac:spMkLst>
        </pc:spChg>
        <pc:spChg chg="add del mod">
          <ac:chgData name="Kristian Sandbekk Norsted" userId="563505f5-1cf0-4603-a97b-02834b1a932f" providerId="ADAL" clId="{27670D87-242F-451F-80BF-DEA07432E89C}" dt="2022-02-28T13:47:48.313" v="751"/>
          <ac:spMkLst>
            <pc:docMk/>
            <pc:sldMk cId="2056313865" sldId="501"/>
            <ac:spMk id="10" creationId="{07510188-DCA5-4186-8AA3-86450E123217}"/>
          </ac:spMkLst>
        </pc:spChg>
        <pc:spChg chg="add mod">
          <ac:chgData name="Kristian Sandbekk Norsted" userId="563505f5-1cf0-4603-a97b-02834b1a932f" providerId="ADAL" clId="{27670D87-242F-451F-80BF-DEA07432E89C}" dt="2022-03-09T10:34:31.209" v="3318" actId="20577"/>
          <ac:spMkLst>
            <pc:docMk/>
            <pc:sldMk cId="2056313865" sldId="501"/>
            <ac:spMk id="11" creationId="{4DBBF8AF-918B-4E19-996B-ADF65981664F}"/>
          </ac:spMkLst>
        </pc:spChg>
      </pc:sldChg>
      <pc:sldChg chg="addSp delSp modSp add">
        <pc:chgData name="Kristian Sandbekk Norsted" userId="563505f5-1cf0-4603-a97b-02834b1a932f" providerId="ADAL" clId="{27670D87-242F-451F-80BF-DEA07432E89C}" dt="2022-03-18T11:23:16.031" v="4200" actId="20577"/>
        <pc:sldMkLst>
          <pc:docMk/>
          <pc:sldMk cId="1379266062" sldId="502"/>
        </pc:sldMkLst>
        <pc:spChg chg="del">
          <ac:chgData name="Kristian Sandbekk Norsted" userId="563505f5-1cf0-4603-a97b-02834b1a932f" providerId="ADAL" clId="{27670D87-242F-451F-80BF-DEA07432E89C}" dt="2022-02-28T13:52:56.104" v="1036"/>
          <ac:spMkLst>
            <pc:docMk/>
            <pc:sldMk cId="1379266062" sldId="502"/>
            <ac:spMk id="2" creationId="{D82479D7-2462-4F15-B11A-E0C0C1B7600F}"/>
          </ac:spMkLst>
        </pc:spChg>
        <pc:spChg chg="add mod">
          <ac:chgData name="Kristian Sandbekk Norsted" userId="563505f5-1cf0-4603-a97b-02834b1a932f" providerId="ADAL" clId="{27670D87-242F-451F-80BF-DEA07432E89C}" dt="2022-03-18T11:22:55.920" v="4196" actId="20577"/>
          <ac:spMkLst>
            <pc:docMk/>
            <pc:sldMk cId="1379266062" sldId="502"/>
            <ac:spMk id="2" creationId="{E0CAA12E-AD72-4A2E-BC63-F84AA2B7888B}"/>
          </ac:spMkLst>
        </pc:spChg>
        <pc:spChg chg="mod">
          <ac:chgData name="Kristian Sandbekk Norsted" userId="563505f5-1cf0-4603-a97b-02834b1a932f" providerId="ADAL" clId="{27670D87-242F-451F-80BF-DEA07432E89C}" dt="2022-03-01T10:07:43.181" v="2697" actId="20577"/>
          <ac:spMkLst>
            <pc:docMk/>
            <pc:sldMk cId="1379266062" sldId="502"/>
            <ac:spMk id="3" creationId="{273067FB-EAEC-40B3-8FBF-1523CFEB4F5F}"/>
          </ac:spMkLst>
        </pc:spChg>
        <pc:spChg chg="mod">
          <ac:chgData name="Kristian Sandbekk Norsted" userId="563505f5-1cf0-4603-a97b-02834b1a932f" providerId="ADAL" clId="{27670D87-242F-451F-80BF-DEA07432E89C}" dt="2022-03-01T10:07:41.915" v="2696" actId="20577"/>
          <ac:spMkLst>
            <pc:docMk/>
            <pc:sldMk cId="1379266062" sldId="502"/>
            <ac:spMk id="4" creationId="{292DF578-16CC-44E9-82E4-2817275EE8E1}"/>
          </ac:spMkLst>
        </pc:spChg>
        <pc:spChg chg="add mod">
          <ac:chgData name="Kristian Sandbekk Norsted" userId="563505f5-1cf0-4603-a97b-02834b1a932f" providerId="ADAL" clId="{27670D87-242F-451F-80BF-DEA07432E89C}" dt="2022-03-10T07:50:08.714" v="3730" actId="20577"/>
          <ac:spMkLst>
            <pc:docMk/>
            <pc:sldMk cId="1379266062" sldId="502"/>
            <ac:spMk id="6" creationId="{73940E2C-00C4-40CB-B192-8FCE73360333}"/>
          </ac:spMkLst>
        </pc:spChg>
        <pc:spChg chg="add mod">
          <ac:chgData name="Kristian Sandbekk Norsted" userId="563505f5-1cf0-4603-a97b-02834b1a932f" providerId="ADAL" clId="{27670D87-242F-451F-80BF-DEA07432E89C}" dt="2022-03-18T11:23:16.031" v="4200" actId="20577"/>
          <ac:spMkLst>
            <pc:docMk/>
            <pc:sldMk cId="1379266062" sldId="502"/>
            <ac:spMk id="7" creationId="{32F737A9-5ED5-4DBF-8C49-934FD326D5E2}"/>
          </ac:spMkLst>
        </pc:spChg>
        <pc:spChg chg="add del mod">
          <ac:chgData name="Kristian Sandbekk Norsted" userId="563505f5-1cf0-4603-a97b-02834b1a932f" providerId="ADAL" clId="{27670D87-242F-451F-80BF-DEA07432E89C}" dt="2022-03-01T09:16:27.452" v="2301"/>
          <ac:spMkLst>
            <pc:docMk/>
            <pc:sldMk cId="1379266062" sldId="502"/>
            <ac:spMk id="8" creationId="{CAD7B89B-A6D5-4D65-9756-277ACA87E412}"/>
          </ac:spMkLst>
        </pc:spChg>
      </pc:sldChg>
      <pc:sldChg chg="addSp delSp modSp add modNotesTx">
        <pc:chgData name="Kristian Sandbekk Norsted" userId="563505f5-1cf0-4603-a97b-02834b1a932f" providerId="ADAL" clId="{27670D87-242F-451F-80BF-DEA07432E89C}" dt="2022-03-02T13:05:22.302" v="3191" actId="20577"/>
        <pc:sldMkLst>
          <pc:docMk/>
          <pc:sldMk cId="1357601812" sldId="503"/>
        </pc:sldMkLst>
        <pc:spChg chg="del">
          <ac:chgData name="Kristian Sandbekk Norsted" userId="563505f5-1cf0-4603-a97b-02834b1a932f" providerId="ADAL" clId="{27670D87-242F-451F-80BF-DEA07432E89C}" dt="2022-02-28T13:53:51.960" v="1101"/>
          <ac:spMkLst>
            <pc:docMk/>
            <pc:sldMk cId="1357601812" sldId="503"/>
            <ac:spMk id="2" creationId="{D6D8FCE2-2752-43C0-9C89-F45E2576451C}"/>
          </ac:spMkLst>
        </pc:spChg>
        <pc:spChg chg="mod">
          <ac:chgData name="Kristian Sandbekk Norsted" userId="563505f5-1cf0-4603-a97b-02834b1a932f" providerId="ADAL" clId="{27670D87-242F-451F-80BF-DEA07432E89C}" dt="2022-03-01T10:07:33.134" v="2693" actId="20577"/>
          <ac:spMkLst>
            <pc:docMk/>
            <pc:sldMk cId="1357601812" sldId="503"/>
            <ac:spMk id="3" creationId="{ACFE3FD6-DD41-415F-814C-A1443885B891}"/>
          </ac:spMkLst>
        </pc:spChg>
        <pc:spChg chg="mod">
          <ac:chgData name="Kristian Sandbekk Norsted" userId="563505f5-1cf0-4603-a97b-02834b1a932f" providerId="ADAL" clId="{27670D87-242F-451F-80BF-DEA07432E89C}" dt="2022-03-01T10:07:28.888" v="2692" actId="20577"/>
          <ac:spMkLst>
            <pc:docMk/>
            <pc:sldMk cId="1357601812" sldId="503"/>
            <ac:spMk id="4" creationId="{BCDDE652-F6D6-4442-9336-B0A1FC926513}"/>
          </ac:spMkLst>
        </pc:spChg>
        <pc:spChg chg="add mod">
          <ac:chgData name="Kristian Sandbekk Norsted" userId="563505f5-1cf0-4603-a97b-02834b1a932f" providerId="ADAL" clId="{27670D87-242F-451F-80BF-DEA07432E89C}" dt="2022-03-02T08:47:41.326" v="2964" actId="20577"/>
          <ac:spMkLst>
            <pc:docMk/>
            <pc:sldMk cId="1357601812" sldId="503"/>
            <ac:spMk id="6" creationId="{5B7FF77E-A899-4998-90B6-CF6371F96493}"/>
          </ac:spMkLst>
        </pc:spChg>
        <pc:spChg chg="add del mod">
          <ac:chgData name="Kristian Sandbekk Norsted" userId="563505f5-1cf0-4603-a97b-02834b1a932f" providerId="ADAL" clId="{27670D87-242F-451F-80BF-DEA07432E89C}" dt="2022-03-01T09:18:19.862" v="2423"/>
          <ac:spMkLst>
            <pc:docMk/>
            <pc:sldMk cId="1357601812" sldId="503"/>
            <ac:spMk id="7" creationId="{F60A1F6D-AB5E-420B-995C-FE384DEC484F}"/>
          </ac:spMkLst>
        </pc:spChg>
        <pc:spChg chg="add mod">
          <ac:chgData name="Kristian Sandbekk Norsted" userId="563505f5-1cf0-4603-a97b-02834b1a932f" providerId="ADAL" clId="{27670D87-242F-451F-80BF-DEA07432E89C}" dt="2022-03-02T13:05:22.302" v="3191" actId="20577"/>
          <ac:spMkLst>
            <pc:docMk/>
            <pc:sldMk cId="1357601812" sldId="503"/>
            <ac:spMk id="8" creationId="{184295CB-B1E8-427D-BA07-6BF8C9BF3746}"/>
          </ac:spMkLst>
        </pc:spChg>
      </pc:sldChg>
      <pc:sldChg chg="addSp delSp modSp add">
        <pc:chgData name="Kristian Sandbekk Norsted" userId="563505f5-1cf0-4603-a97b-02834b1a932f" providerId="ADAL" clId="{27670D87-242F-451F-80BF-DEA07432E89C}" dt="2022-03-10T08:03:48.167" v="4061" actId="20577"/>
        <pc:sldMkLst>
          <pc:docMk/>
          <pc:sldMk cId="3825821234" sldId="504"/>
        </pc:sldMkLst>
        <pc:spChg chg="mod">
          <ac:chgData name="Kristian Sandbekk Norsted" userId="563505f5-1cf0-4603-a97b-02834b1a932f" providerId="ADAL" clId="{27670D87-242F-451F-80BF-DEA07432E89C}" dt="2022-03-10T08:03:48.167" v="4061" actId="20577"/>
          <ac:spMkLst>
            <pc:docMk/>
            <pc:sldMk cId="3825821234" sldId="504"/>
            <ac:spMk id="2" creationId="{F56EF880-C1A1-498B-8D25-A1D58E76B83D}"/>
          </ac:spMkLst>
        </pc:spChg>
        <pc:spChg chg="mod">
          <ac:chgData name="Kristian Sandbekk Norsted" userId="563505f5-1cf0-4603-a97b-02834b1a932f" providerId="ADAL" clId="{27670D87-242F-451F-80BF-DEA07432E89C}" dt="2022-03-10T07:57:39.082" v="4025" actId="20577"/>
          <ac:spMkLst>
            <pc:docMk/>
            <pc:sldMk cId="3825821234" sldId="504"/>
            <ac:spMk id="3" creationId="{ACCDF8C8-23AB-44A3-B2CD-3878585DE164}"/>
          </ac:spMkLst>
        </pc:spChg>
        <pc:spChg chg="del">
          <ac:chgData name="Kristian Sandbekk Norsted" userId="563505f5-1cf0-4603-a97b-02834b1a932f" providerId="ADAL" clId="{27670D87-242F-451F-80BF-DEA07432E89C}" dt="2022-02-28T13:59:21.003" v="1592"/>
          <ac:spMkLst>
            <pc:docMk/>
            <pc:sldMk cId="3825821234" sldId="504"/>
            <ac:spMk id="4" creationId="{385ADF4F-CEE1-4CEC-A435-DDC3C024D968}"/>
          </ac:spMkLst>
        </pc:spChg>
        <pc:spChg chg="add mod">
          <ac:chgData name="Kristian Sandbekk Norsted" userId="563505f5-1cf0-4603-a97b-02834b1a932f" providerId="ADAL" clId="{27670D87-242F-451F-80BF-DEA07432E89C}" dt="2022-03-10T07:57:51.617" v="4029" actId="20577"/>
          <ac:spMkLst>
            <pc:docMk/>
            <pc:sldMk cId="3825821234" sldId="504"/>
            <ac:spMk id="4" creationId="{E73810D2-D557-486A-9483-841FF9E026DE}"/>
          </ac:spMkLst>
        </pc:spChg>
        <pc:spChg chg="mod">
          <ac:chgData name="Kristian Sandbekk Norsted" userId="563505f5-1cf0-4603-a97b-02834b1a932f" providerId="ADAL" clId="{27670D87-242F-451F-80BF-DEA07432E89C}" dt="2022-03-01T10:07:38.557" v="2695" actId="20577"/>
          <ac:spMkLst>
            <pc:docMk/>
            <pc:sldMk cId="3825821234" sldId="504"/>
            <ac:spMk id="5" creationId="{FF161866-D42B-472C-B665-A9220FE6133A}"/>
          </ac:spMkLst>
        </pc:spChg>
        <pc:spChg chg="mod">
          <ac:chgData name="Kristian Sandbekk Norsted" userId="563505f5-1cf0-4603-a97b-02834b1a932f" providerId="ADAL" clId="{27670D87-242F-451F-80BF-DEA07432E89C}" dt="2022-03-01T10:07:37.207" v="2694" actId="20577"/>
          <ac:spMkLst>
            <pc:docMk/>
            <pc:sldMk cId="3825821234" sldId="504"/>
            <ac:spMk id="6" creationId="{AB75D714-9856-4287-8CC0-9D8BD49AA520}"/>
          </ac:spMkLst>
        </pc:spChg>
      </pc:sldChg>
      <pc:sldChg chg="addSp delSp modSp add">
        <pc:chgData name="Kristian Sandbekk Norsted" userId="563505f5-1cf0-4603-a97b-02834b1a932f" providerId="ADAL" clId="{27670D87-242F-451F-80BF-DEA07432E89C}" dt="2022-03-01T10:07:53.914" v="2703" actId="20577"/>
        <pc:sldMkLst>
          <pc:docMk/>
          <pc:sldMk cId="2583748757" sldId="506"/>
        </pc:sldMkLst>
        <pc:spChg chg="del">
          <ac:chgData name="Kristian Sandbekk Norsted" userId="563505f5-1cf0-4603-a97b-02834b1a932f" providerId="ADAL" clId="{27670D87-242F-451F-80BF-DEA07432E89C}" dt="2022-02-28T14:03:39.645" v="1892"/>
          <ac:spMkLst>
            <pc:docMk/>
            <pc:sldMk cId="2583748757" sldId="506"/>
            <ac:spMk id="2" creationId="{85E3B5A4-60B0-4FB3-A716-66138B17B621}"/>
          </ac:spMkLst>
        </pc:spChg>
        <pc:spChg chg="del">
          <ac:chgData name="Kristian Sandbekk Norsted" userId="563505f5-1cf0-4603-a97b-02834b1a932f" providerId="ADAL" clId="{27670D87-242F-451F-80BF-DEA07432E89C}" dt="2022-02-28T14:03:39.645" v="1892"/>
          <ac:spMkLst>
            <pc:docMk/>
            <pc:sldMk cId="2583748757" sldId="506"/>
            <ac:spMk id="3" creationId="{D6EBC0F0-AAFE-49D1-BD73-ED5A01F02115}"/>
          </ac:spMkLst>
        </pc:spChg>
        <pc:spChg chg="del">
          <ac:chgData name="Kristian Sandbekk Norsted" userId="563505f5-1cf0-4603-a97b-02834b1a932f" providerId="ADAL" clId="{27670D87-242F-451F-80BF-DEA07432E89C}" dt="2022-02-28T14:03:39.645" v="1892"/>
          <ac:spMkLst>
            <pc:docMk/>
            <pc:sldMk cId="2583748757" sldId="506"/>
            <ac:spMk id="4" creationId="{D719F083-70C5-456C-9DC2-E192CB6E05B6}"/>
          </ac:spMkLst>
        </pc:spChg>
        <pc:spChg chg="del">
          <ac:chgData name="Kristian Sandbekk Norsted" userId="563505f5-1cf0-4603-a97b-02834b1a932f" providerId="ADAL" clId="{27670D87-242F-451F-80BF-DEA07432E89C}" dt="2022-02-28T14:03:39.645" v="1892"/>
          <ac:spMkLst>
            <pc:docMk/>
            <pc:sldMk cId="2583748757" sldId="506"/>
            <ac:spMk id="5" creationId="{E3617118-DCF6-4C8A-BB7E-1205BA474AD8}"/>
          </ac:spMkLst>
        </pc:spChg>
        <pc:spChg chg="mod">
          <ac:chgData name="Kristian Sandbekk Norsted" userId="563505f5-1cf0-4603-a97b-02834b1a932f" providerId="ADAL" clId="{27670D87-242F-451F-80BF-DEA07432E89C}" dt="2022-03-01T10:07:53.914" v="2703" actId="20577"/>
          <ac:spMkLst>
            <pc:docMk/>
            <pc:sldMk cId="2583748757" sldId="506"/>
            <ac:spMk id="6" creationId="{D53620D0-26C1-43EC-9E1F-8C3F0031C05E}"/>
          </ac:spMkLst>
        </pc:spChg>
        <pc:spChg chg="mod">
          <ac:chgData name="Kristian Sandbekk Norsted" userId="563505f5-1cf0-4603-a97b-02834b1a932f" providerId="ADAL" clId="{27670D87-242F-451F-80BF-DEA07432E89C}" dt="2022-03-01T10:07:52.700" v="2702" actId="20577"/>
          <ac:spMkLst>
            <pc:docMk/>
            <pc:sldMk cId="2583748757" sldId="506"/>
            <ac:spMk id="7" creationId="{5C1D0C56-9FE2-4E84-890A-18DAE339CA81}"/>
          </ac:spMkLst>
        </pc:spChg>
        <pc:spChg chg="add mod">
          <ac:chgData name="Kristian Sandbekk Norsted" userId="563505f5-1cf0-4603-a97b-02834b1a932f" providerId="ADAL" clId="{27670D87-242F-451F-80BF-DEA07432E89C}" dt="2022-03-01T09:35:17.139" v="2537" actId="113"/>
          <ac:spMkLst>
            <pc:docMk/>
            <pc:sldMk cId="2583748757" sldId="506"/>
            <ac:spMk id="9" creationId="{019EA695-BFDB-4F33-9191-1A45C2D27AC2}"/>
          </ac:spMkLst>
        </pc:spChg>
        <pc:spChg chg="add mod">
          <ac:chgData name="Kristian Sandbekk Norsted" userId="563505f5-1cf0-4603-a97b-02834b1a932f" providerId="ADAL" clId="{27670D87-242F-451F-80BF-DEA07432E89C}" dt="2022-03-01T09:36:52.239" v="2548" actId="20577"/>
          <ac:spMkLst>
            <pc:docMk/>
            <pc:sldMk cId="2583748757" sldId="506"/>
            <ac:spMk id="10" creationId="{FB010FF9-0063-45F1-8AAF-1C4747039181}"/>
          </ac:spMkLst>
        </pc:spChg>
        <pc:spChg chg="add del mod">
          <ac:chgData name="Kristian Sandbekk Norsted" userId="563505f5-1cf0-4603-a97b-02834b1a932f" providerId="ADAL" clId="{27670D87-242F-451F-80BF-DEA07432E89C}" dt="2022-02-28T14:04:57.790" v="1921" actId="931"/>
          <ac:spMkLst>
            <pc:docMk/>
            <pc:sldMk cId="2583748757" sldId="506"/>
            <ac:spMk id="11" creationId="{73DA9CA2-D2DF-4923-858A-6478FF36E9D3}"/>
          </ac:spMkLst>
        </pc:spChg>
        <pc:picChg chg="add mod">
          <ac:chgData name="Kristian Sandbekk Norsted" userId="563505f5-1cf0-4603-a97b-02834b1a932f" providerId="ADAL" clId="{27670D87-242F-451F-80BF-DEA07432E89C}" dt="2022-02-28T14:04:57.790" v="1921" actId="931"/>
          <ac:picMkLst>
            <pc:docMk/>
            <pc:sldMk cId="2583748757" sldId="506"/>
            <ac:picMk id="13" creationId="{EECB6645-A17A-48DD-B7EE-9EB50B501219}"/>
          </ac:picMkLst>
        </pc:picChg>
      </pc:sldChg>
      <pc:sldChg chg="addSp delSp modSp add">
        <pc:chgData name="Kristian Sandbekk Norsted" userId="563505f5-1cf0-4603-a97b-02834b1a932f" providerId="ADAL" clId="{27670D87-242F-451F-80BF-DEA07432E89C}" dt="2022-03-11T07:54:04.504" v="4104" actId="20577"/>
        <pc:sldMkLst>
          <pc:docMk/>
          <pc:sldMk cId="2454299876" sldId="507"/>
        </pc:sldMkLst>
        <pc:spChg chg="del mod">
          <ac:chgData name="Kristian Sandbekk Norsted" userId="563505f5-1cf0-4603-a97b-02834b1a932f" providerId="ADAL" clId="{27670D87-242F-451F-80BF-DEA07432E89C}" dt="2022-03-01T09:15:40.731" v="2292"/>
          <ac:spMkLst>
            <pc:docMk/>
            <pc:sldMk cId="2454299876" sldId="507"/>
            <ac:spMk id="2" creationId="{496F6C42-6088-437A-8267-D627F78D0265}"/>
          </ac:spMkLst>
        </pc:spChg>
        <pc:spChg chg="del">
          <ac:chgData name="Kristian Sandbekk Norsted" userId="563505f5-1cf0-4603-a97b-02834b1a932f" providerId="ADAL" clId="{27670D87-242F-451F-80BF-DEA07432E89C}" dt="2022-03-01T09:15:40.731" v="2292"/>
          <ac:spMkLst>
            <pc:docMk/>
            <pc:sldMk cId="2454299876" sldId="507"/>
            <ac:spMk id="3" creationId="{4FB8A791-353A-4644-80A4-A8F126DBA3ED}"/>
          </ac:spMkLst>
        </pc:spChg>
        <pc:spChg chg="del">
          <ac:chgData name="Kristian Sandbekk Norsted" userId="563505f5-1cf0-4603-a97b-02834b1a932f" providerId="ADAL" clId="{27670D87-242F-451F-80BF-DEA07432E89C}" dt="2022-03-01T09:15:40.731" v="2292"/>
          <ac:spMkLst>
            <pc:docMk/>
            <pc:sldMk cId="2454299876" sldId="507"/>
            <ac:spMk id="4" creationId="{B64F0A08-A3C8-4DE7-B202-C9AAB74F3C75}"/>
          </ac:spMkLst>
        </pc:spChg>
        <pc:spChg chg="mod">
          <ac:chgData name="Kristian Sandbekk Norsted" userId="563505f5-1cf0-4603-a97b-02834b1a932f" providerId="ADAL" clId="{27670D87-242F-451F-80BF-DEA07432E89C}" dt="2022-03-01T10:07:46.525" v="2699" actId="20577"/>
          <ac:spMkLst>
            <pc:docMk/>
            <pc:sldMk cId="2454299876" sldId="507"/>
            <ac:spMk id="5" creationId="{238E4A96-29C7-403C-8DB1-4DEB8D576827}"/>
          </ac:spMkLst>
        </pc:spChg>
        <pc:spChg chg="mod">
          <ac:chgData name="Kristian Sandbekk Norsted" userId="563505f5-1cf0-4603-a97b-02834b1a932f" providerId="ADAL" clId="{27670D87-242F-451F-80BF-DEA07432E89C}" dt="2022-03-01T10:07:45.579" v="2698" actId="20577"/>
          <ac:spMkLst>
            <pc:docMk/>
            <pc:sldMk cId="2454299876" sldId="507"/>
            <ac:spMk id="6" creationId="{926532CF-8DAC-46E1-A170-F8B890B47D15}"/>
          </ac:spMkLst>
        </pc:spChg>
        <pc:spChg chg="add mod">
          <ac:chgData name="Kristian Sandbekk Norsted" userId="563505f5-1cf0-4603-a97b-02834b1a932f" providerId="ADAL" clId="{27670D87-242F-451F-80BF-DEA07432E89C}" dt="2022-03-02T08:48:18.141" v="3003" actId="20577"/>
          <ac:spMkLst>
            <pc:docMk/>
            <pc:sldMk cId="2454299876" sldId="507"/>
            <ac:spMk id="8" creationId="{47F4BA21-4108-4FC0-8D1D-2EAC797A3866}"/>
          </ac:spMkLst>
        </pc:spChg>
        <pc:spChg chg="add mod">
          <ac:chgData name="Kristian Sandbekk Norsted" userId="563505f5-1cf0-4603-a97b-02834b1a932f" providerId="ADAL" clId="{27670D87-242F-451F-80BF-DEA07432E89C}" dt="2022-03-11T07:54:04.504" v="4104" actId="20577"/>
          <ac:spMkLst>
            <pc:docMk/>
            <pc:sldMk cId="2454299876" sldId="507"/>
            <ac:spMk id="9" creationId="{A270A025-AB5B-4686-9415-3FD138EAEFC1}"/>
          </ac:spMkLst>
        </pc:spChg>
      </pc:sldChg>
      <pc:sldChg chg="addSp delSp modSp add">
        <pc:chgData name="Kristian Sandbekk Norsted" userId="563505f5-1cf0-4603-a97b-02834b1a932f" providerId="ADAL" clId="{27670D87-242F-451F-80BF-DEA07432E89C}" dt="2022-03-18T11:23:56.304" v="4244" actId="5793"/>
        <pc:sldMkLst>
          <pc:docMk/>
          <pc:sldMk cId="991544143" sldId="509"/>
        </pc:sldMkLst>
        <pc:spChg chg="mod">
          <ac:chgData name="Kristian Sandbekk Norsted" userId="563505f5-1cf0-4603-a97b-02834b1a932f" providerId="ADAL" clId="{27670D87-242F-451F-80BF-DEA07432E89C}" dt="2022-03-01T09:39:21.867" v="2556" actId="113"/>
          <ac:spMkLst>
            <pc:docMk/>
            <pc:sldMk cId="991544143" sldId="509"/>
            <ac:spMk id="2" creationId="{8D5A0928-DE2A-40DA-B792-D3A6D763F4FB}"/>
          </ac:spMkLst>
        </pc:spChg>
        <pc:spChg chg="del">
          <ac:chgData name="Kristian Sandbekk Norsted" userId="563505f5-1cf0-4603-a97b-02834b1a932f" providerId="ADAL" clId="{27670D87-242F-451F-80BF-DEA07432E89C}" dt="2022-03-01T09:39:24.882" v="2557"/>
          <ac:spMkLst>
            <pc:docMk/>
            <pc:sldMk cId="991544143" sldId="509"/>
            <ac:spMk id="3" creationId="{547617F0-E653-43ED-997F-EE67465A8892}"/>
          </ac:spMkLst>
        </pc:spChg>
        <pc:spChg chg="del">
          <ac:chgData name="Kristian Sandbekk Norsted" userId="563505f5-1cf0-4603-a97b-02834b1a932f" providerId="ADAL" clId="{27670D87-242F-451F-80BF-DEA07432E89C}" dt="2022-03-01T09:39:24.882" v="2557"/>
          <ac:spMkLst>
            <pc:docMk/>
            <pc:sldMk cId="991544143" sldId="509"/>
            <ac:spMk id="4" creationId="{B4A5E25A-C7E9-49CA-A970-76BE79F3D890}"/>
          </ac:spMkLst>
        </pc:spChg>
        <pc:spChg chg="mod">
          <ac:chgData name="Kristian Sandbekk Norsted" userId="563505f5-1cf0-4603-a97b-02834b1a932f" providerId="ADAL" clId="{27670D87-242F-451F-80BF-DEA07432E89C}" dt="2022-03-02T07:46:54.325" v="2909" actId="20577"/>
          <ac:spMkLst>
            <pc:docMk/>
            <pc:sldMk cId="991544143" sldId="509"/>
            <ac:spMk id="5" creationId="{0AA98CEE-DAA1-4201-9D33-0DC578CE2F5B}"/>
          </ac:spMkLst>
        </pc:spChg>
        <pc:spChg chg="mod">
          <ac:chgData name="Kristian Sandbekk Norsted" userId="563505f5-1cf0-4603-a97b-02834b1a932f" providerId="ADAL" clId="{27670D87-242F-451F-80BF-DEA07432E89C}" dt="2022-03-02T07:46:52.109" v="2908" actId="20577"/>
          <ac:spMkLst>
            <pc:docMk/>
            <pc:sldMk cId="991544143" sldId="509"/>
            <ac:spMk id="6" creationId="{0978C667-7A1F-46AC-AF1A-61F203444716}"/>
          </ac:spMkLst>
        </pc:spChg>
        <pc:spChg chg="add mod">
          <ac:chgData name="Kristian Sandbekk Norsted" userId="563505f5-1cf0-4603-a97b-02834b1a932f" providerId="ADAL" clId="{27670D87-242F-451F-80BF-DEA07432E89C}" dt="2022-03-18T11:23:56.304" v="4244" actId="5793"/>
          <ac:spMkLst>
            <pc:docMk/>
            <pc:sldMk cId="991544143" sldId="509"/>
            <ac:spMk id="8" creationId="{3E9DC636-6473-4B6E-83B8-4849DF2C22B7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89938" cy="487681"/>
          </a:xfrm>
          <a:prstGeom prst="rect">
            <a:avLst/>
          </a:prstGeom>
        </p:spPr>
        <p:txBody>
          <a:bodyPr vert="horz" lIns="89774" tIns="44887" rIns="89774" bIns="44887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777608" y="1"/>
            <a:ext cx="2889938" cy="487681"/>
          </a:xfrm>
          <a:prstGeom prst="rect">
            <a:avLst/>
          </a:prstGeom>
        </p:spPr>
        <p:txBody>
          <a:bodyPr vert="horz" lIns="89774" tIns="44887" rIns="89774" bIns="44887" rtlCol="0"/>
          <a:lstStyle>
            <a:lvl1pPr algn="r">
              <a:defRPr sz="1200"/>
            </a:lvl1pPr>
          </a:lstStyle>
          <a:p>
            <a:fld id="{CDF15ACB-6D39-BD4E-B219-F3F80F4D5658}" type="datetimeFigureOut">
              <a:rPr lang="nb-NO" smtClean="0"/>
              <a:t>29.04.2022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264226"/>
            <a:ext cx="2889938" cy="487681"/>
          </a:xfrm>
          <a:prstGeom prst="rect">
            <a:avLst/>
          </a:prstGeom>
        </p:spPr>
        <p:txBody>
          <a:bodyPr vert="horz" lIns="89774" tIns="44887" rIns="89774" bIns="44887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777608" y="9264226"/>
            <a:ext cx="2889938" cy="487681"/>
          </a:xfrm>
          <a:prstGeom prst="rect">
            <a:avLst/>
          </a:prstGeom>
        </p:spPr>
        <p:txBody>
          <a:bodyPr vert="horz" lIns="89774" tIns="44887" rIns="89774" bIns="44887" rtlCol="0" anchor="b"/>
          <a:lstStyle>
            <a:lvl1pPr algn="r">
              <a:defRPr sz="1200"/>
            </a:lvl1pPr>
          </a:lstStyle>
          <a:p>
            <a:fld id="{0753D036-F3E9-EE46-9B35-EC7759C2F54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3615457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89938" cy="487681"/>
          </a:xfrm>
          <a:prstGeom prst="rect">
            <a:avLst/>
          </a:prstGeom>
        </p:spPr>
        <p:txBody>
          <a:bodyPr vert="horz" lIns="89774" tIns="44887" rIns="89774" bIns="44887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777608" y="1"/>
            <a:ext cx="2889938" cy="487681"/>
          </a:xfrm>
          <a:prstGeom prst="rect">
            <a:avLst/>
          </a:prstGeom>
        </p:spPr>
        <p:txBody>
          <a:bodyPr vert="horz" lIns="89774" tIns="44887" rIns="89774" bIns="44887" rtlCol="0"/>
          <a:lstStyle>
            <a:lvl1pPr algn="r">
              <a:defRPr sz="1200"/>
            </a:lvl1pPr>
          </a:lstStyle>
          <a:p>
            <a:fld id="{69444867-3A3C-8F4F-AA72-C1B9EB729F72}" type="datetimeFigureOut">
              <a:rPr lang="nb-NO" smtClean="0"/>
              <a:t>29.04.2022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82550" y="731838"/>
            <a:ext cx="6503988" cy="3657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774" tIns="44887" rIns="89774" bIns="44887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66910" y="4632962"/>
            <a:ext cx="5335270" cy="4389119"/>
          </a:xfrm>
          <a:prstGeom prst="rect">
            <a:avLst/>
          </a:prstGeom>
        </p:spPr>
        <p:txBody>
          <a:bodyPr vert="horz" lIns="89774" tIns="44887" rIns="89774" bIns="44887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264226"/>
            <a:ext cx="2889938" cy="487681"/>
          </a:xfrm>
          <a:prstGeom prst="rect">
            <a:avLst/>
          </a:prstGeom>
        </p:spPr>
        <p:txBody>
          <a:bodyPr vert="horz" lIns="89774" tIns="44887" rIns="89774" bIns="44887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777608" y="9264226"/>
            <a:ext cx="2889938" cy="487681"/>
          </a:xfrm>
          <a:prstGeom prst="rect">
            <a:avLst/>
          </a:prstGeom>
        </p:spPr>
        <p:txBody>
          <a:bodyPr vert="horz" lIns="89774" tIns="44887" rIns="89774" bIns="44887" rtlCol="0" anchor="b"/>
          <a:lstStyle>
            <a:lvl1pPr algn="r">
              <a:defRPr sz="1200"/>
            </a:lvl1pPr>
          </a:lstStyle>
          <a:p>
            <a:fld id="{F45C457E-F630-C147-B67D-734B6B1CD9D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730815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Åpen forskning handler med andre ord ikke bare om Open Access-publisering, selv om dette er en viktig del av åpen forskning.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5C457E-F630-C147-B67D-734B6B1CD9DE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651396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5C457E-F630-C147-B67D-734B6B1CD9DE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265525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5C457E-F630-C147-B67D-734B6B1CD9DE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41820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359A6-C3A3-894B-ACF8-4D0719EE96C9}" type="datetime1">
              <a:rPr lang="nb-NO" smtClean="0"/>
              <a:t>29.04.2022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Fornavn Etternavn | Avdelingsnavn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CCE09-4EB9-D24E-99A2-F5BDA1BD657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38523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7199B-BB31-8E4B-A7A2-E5B280B24D3E}" type="datetime1">
              <a:rPr lang="nb-NO" smtClean="0"/>
              <a:t>29.04.2022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Fornavn Etternavn | Avdelingsnavn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CCE09-4EB9-D24E-99A2-F5BDA1BD657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20449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/>
          <p:cNvSpPr>
            <a:spLocks noGrp="1"/>
          </p:cNvSpPr>
          <p:nvPr>
            <p:ph type="pic" idx="1" hasCustomPrompt="1"/>
          </p:nvPr>
        </p:nvSpPr>
        <p:spPr>
          <a:xfrm>
            <a:off x="0" y="100262"/>
            <a:ext cx="9144000" cy="4485105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her for å sette inn bilde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C2DEA-08B1-7948-8B98-7F7EE98C9BBB}" type="datetime1">
              <a:rPr lang="nb-NO" smtClean="0"/>
              <a:t>29.04.2022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Fornavn Etternavn | Avdelingsnavn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CCE09-4EB9-D24E-99A2-F5BDA1BD657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574532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vileside 1-Gron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 descr="HEX-hvitt-net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Bilde 6" descr="logo-0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263" y="741033"/>
            <a:ext cx="6245475" cy="1730121"/>
          </a:xfrm>
          <a:prstGeom prst="rect">
            <a:avLst/>
          </a:prstGeom>
        </p:spPr>
      </p:pic>
      <p:pic>
        <p:nvPicPr>
          <p:cNvPr id="4" name="Bilde 3" descr="HEX-hvitt-nett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Bilde 4" descr="logo-01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263" y="741033"/>
            <a:ext cx="6245475" cy="1730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8719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vileside 1-Blaa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 descr="HEX-hvitt-net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Bilde 6" descr="logo-0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263" y="741033"/>
            <a:ext cx="6245475" cy="1730121"/>
          </a:xfrm>
          <a:prstGeom prst="rect">
            <a:avLst/>
          </a:prstGeom>
        </p:spPr>
      </p:pic>
      <p:pic>
        <p:nvPicPr>
          <p:cNvPr id="4" name="Bilde 3" descr="HEX-hvitt-nett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Bilde 4" descr="logo-01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263" y="741033"/>
            <a:ext cx="6245475" cy="1730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467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rside 1-Gron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 descr="HEX-ppt-net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274053" y="1203159"/>
            <a:ext cx="8412748" cy="1784684"/>
          </a:xfrm>
        </p:spPr>
        <p:txBody>
          <a:bodyPr anchor="b">
            <a:normAutofit/>
          </a:bodyPr>
          <a:lstStyle>
            <a:lvl1pPr>
              <a:defRPr sz="4000">
                <a:solidFill>
                  <a:srgbClr val="FFFFFF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88FC89C-134A-2E45-8C39-7C3439111754}" type="datetime1">
              <a:rPr lang="nb-NO" smtClean="0"/>
              <a:t>29.04.2022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b-NO"/>
              <a:t>Fornavn Etternavn | Avdelingsnavn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ECCE09-4EB9-D24E-99A2-F5BDA1BD657E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782" y="33420"/>
            <a:ext cx="2643744" cy="732370"/>
          </a:xfrm>
          <a:prstGeom prst="rect">
            <a:avLst/>
          </a:prstGeom>
        </p:spPr>
      </p:pic>
      <p:pic>
        <p:nvPicPr>
          <p:cNvPr id="10" name="Bilde 9" descr="HEX-ppt-nett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Bild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782" y="33420"/>
            <a:ext cx="2643744" cy="732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912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rside 1-Blaa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 descr="HEX-ppt-net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274053" y="1203159"/>
            <a:ext cx="8412748" cy="1784684"/>
          </a:xfrm>
        </p:spPr>
        <p:txBody>
          <a:bodyPr anchor="b">
            <a:normAutofit/>
          </a:bodyPr>
          <a:lstStyle>
            <a:lvl1pPr>
              <a:defRPr sz="4000">
                <a:solidFill>
                  <a:srgbClr val="FFFFFF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F1E1DA0-CA52-B340-855F-8ABCDCCC4B76}" type="datetime1">
              <a:rPr lang="nb-NO" smtClean="0"/>
              <a:t>29.04.2022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b-NO"/>
              <a:t>Fornavn Etternavn | Avdelingsnavn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ECCE09-4EB9-D24E-99A2-F5BDA1BD657E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782" y="33420"/>
            <a:ext cx="2643744" cy="732370"/>
          </a:xfrm>
          <a:prstGeom prst="rect">
            <a:avLst/>
          </a:prstGeom>
        </p:spPr>
      </p:pic>
      <p:pic>
        <p:nvPicPr>
          <p:cNvPr id="10" name="Bilde 9" descr="HEX-ppt-nett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Bild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782" y="33420"/>
            <a:ext cx="2643744" cy="732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894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pittelside 1-Gron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992D4AF-9C96-7F49-AF80-F55779899E33}" type="datetime1">
              <a:rPr lang="nb-NO" smtClean="0"/>
              <a:t>29.04.2022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b-NO"/>
              <a:t>Fornavn Etternavn | Avdelingsnavn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ECCE09-4EB9-D24E-99A2-F5BDA1BD657E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782" y="33420"/>
            <a:ext cx="2643744" cy="732370"/>
          </a:xfrm>
          <a:prstGeom prst="rect">
            <a:avLst/>
          </a:prstGeom>
        </p:spPr>
      </p:pic>
      <p:sp>
        <p:nvSpPr>
          <p:cNvPr id="10" name="Plassholder for tittel 1"/>
          <p:cNvSpPr>
            <a:spLocks noGrp="1"/>
          </p:cNvSpPr>
          <p:nvPr>
            <p:ph type="title" hasCustomPrompt="1"/>
          </p:nvPr>
        </p:nvSpPr>
        <p:spPr>
          <a:xfrm>
            <a:off x="1510632" y="761999"/>
            <a:ext cx="6075947" cy="3215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rgbClr val="FFFFFF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782" y="33420"/>
            <a:ext cx="2643744" cy="732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194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pittelside 1-Blaa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50546D6-51F2-6F41-B259-DE31E134453F}" type="datetime1">
              <a:rPr lang="nb-NO" smtClean="0"/>
              <a:t>29.04.2022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b-NO"/>
              <a:t>Fornavn Etternavn | Avdelingsnavn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ECCE09-4EB9-D24E-99A2-F5BDA1BD657E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782" y="33420"/>
            <a:ext cx="2643744" cy="732370"/>
          </a:xfrm>
          <a:prstGeom prst="rect">
            <a:avLst/>
          </a:prstGeom>
        </p:spPr>
      </p:pic>
      <p:sp>
        <p:nvSpPr>
          <p:cNvPr id="10" name="Plassholder for tittel 1"/>
          <p:cNvSpPr>
            <a:spLocks noGrp="1"/>
          </p:cNvSpPr>
          <p:nvPr>
            <p:ph type="title" hasCustomPrompt="1"/>
          </p:nvPr>
        </p:nvSpPr>
        <p:spPr>
          <a:xfrm>
            <a:off x="1510632" y="761999"/>
            <a:ext cx="6075947" cy="3215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rgbClr val="FFFFFF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782" y="33420"/>
            <a:ext cx="2643744" cy="732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634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pittelside 1-Hexag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tittel 1"/>
          <p:cNvSpPr>
            <a:spLocks noGrp="1"/>
          </p:cNvSpPr>
          <p:nvPr>
            <p:ph type="title" hasCustomPrompt="1"/>
          </p:nvPr>
        </p:nvSpPr>
        <p:spPr>
          <a:xfrm>
            <a:off x="1510632" y="762000"/>
            <a:ext cx="6075947" cy="19985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/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439050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F44D3-54FE-0F49-A86F-1A19A2896C3F}" type="datetime1">
              <a:rPr lang="nb-NO" smtClean="0"/>
              <a:t>29.04.2022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Fornavn Etternavn | Avdelingsnavn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CCE09-4EB9-D24E-99A2-F5BDA1BD657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87898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675105"/>
            <a:ext cx="4040188" cy="95605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6" y="675105"/>
            <a:ext cx="4041775" cy="95605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81FF2-88BD-8A44-B3EE-DAF294C5185B}" type="datetime1">
              <a:rPr lang="nb-NO" smtClean="0"/>
              <a:t>29.04.2022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Fornavn Etternavn | Avdelingsnavn</a:t>
            </a: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CCE09-4EB9-D24E-99A2-F5BDA1BD657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24599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36326-5163-0044-B1D5-AF224F9B14F3}" type="datetime1">
              <a:rPr lang="nb-NO" smtClean="0"/>
              <a:t>29.04.2022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Fornavn Etternavn | Avdelingsnavn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CCE09-4EB9-D24E-99A2-F5BDA1BD657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93546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675104"/>
            <a:ext cx="8229600" cy="4545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697576" y="4768684"/>
            <a:ext cx="168442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Source Sans Pro"/>
              </a:defRPr>
            </a:lvl1pPr>
          </a:lstStyle>
          <a:p>
            <a:fld id="{F5A118D7-CBDA-7D43-9E56-A6CFCD989EF1}" type="datetime1">
              <a:rPr lang="nb-NO" smtClean="0"/>
              <a:t>29.04.2022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6835" y="4767263"/>
            <a:ext cx="592622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101820"/>
                </a:solidFill>
                <a:latin typeface="Source Sans Pro"/>
              </a:defRPr>
            </a:lvl1pPr>
          </a:lstStyle>
          <a:p>
            <a:r>
              <a:rPr lang="nb-NO"/>
              <a:t>Fornavn Etternavn | Avdelingsnavn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381996" y="4767263"/>
            <a:ext cx="41174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101820"/>
                </a:solidFill>
                <a:latin typeface="Source Sans Pro"/>
              </a:defRPr>
            </a:lvl1pPr>
          </a:lstStyle>
          <a:p>
            <a:fld id="{28ECCE09-4EB9-D24E-99A2-F5BDA1BD657E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7" name="Bilde 6" descr="logo-nor.pn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309" y="33420"/>
            <a:ext cx="2648691" cy="732370"/>
          </a:xfrm>
          <a:prstGeom prst="rect">
            <a:avLst/>
          </a:prstGeom>
        </p:spPr>
      </p:pic>
      <p:pic>
        <p:nvPicPr>
          <p:cNvPr id="8" name="Bilde 7" descr="logo-nor.png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309" y="33420"/>
            <a:ext cx="2648691" cy="732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296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800" kern="1200" baseline="0">
          <a:solidFill>
            <a:schemeClr val="tx1"/>
          </a:solidFill>
          <a:latin typeface="Source Sans Pro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SzPct val="100000"/>
        <a:buFontTx/>
        <a:buBlip>
          <a:blip r:embed="rId17"/>
        </a:buBlip>
        <a:defRPr sz="2400" kern="1200">
          <a:solidFill>
            <a:schemeClr val="tx1"/>
          </a:solidFill>
          <a:latin typeface="Source Sans Pro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SzPct val="100000"/>
        <a:buFontTx/>
        <a:buBlip>
          <a:blip r:embed="rId17"/>
        </a:buBlip>
        <a:defRPr sz="2000" kern="1200">
          <a:solidFill>
            <a:schemeClr val="tx1"/>
          </a:solidFill>
          <a:latin typeface="Source Sans Pro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SzPct val="100000"/>
        <a:buFontTx/>
        <a:buBlip>
          <a:blip r:embed="rId17"/>
        </a:buBlip>
        <a:defRPr sz="1800" kern="1200">
          <a:solidFill>
            <a:schemeClr val="tx1"/>
          </a:solidFill>
          <a:latin typeface="Source Sans Pro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SzPct val="100000"/>
        <a:buFontTx/>
        <a:buBlip>
          <a:blip r:embed="rId17"/>
        </a:buBlip>
        <a:defRPr sz="1600" kern="1200">
          <a:solidFill>
            <a:schemeClr val="tx1"/>
          </a:solidFill>
          <a:latin typeface="Source Sans Pro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SzPct val="100000"/>
        <a:buFontTx/>
        <a:buBlip>
          <a:blip r:embed="rId17"/>
        </a:buBlip>
        <a:defRPr sz="1400" kern="1200">
          <a:solidFill>
            <a:schemeClr val="tx1"/>
          </a:solidFill>
          <a:latin typeface="Source Sans Pro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hiof.no/for-ansatte/arbeidsstotte/forskningsstotte/apen-forskning/apne-forskningsdata/finn-forskningsdata/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hiof.brage.unit.no/hiof-xmlui/" TargetMode="External"/><Relationship Id="rId2" Type="http://schemas.openxmlformats.org/officeDocument/2006/relationships/hyperlink" Target="https://www.cristin.no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hyperlink" Target="https://www.hiof.no/for-ansatte/arbeidsstotte/forskningsstotte/apen-forskning/apen-publisering/open-access/index.html#toc5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kristian.s.norsted@hiof.no" TargetMode="External"/><Relationship Id="rId2" Type="http://schemas.openxmlformats.org/officeDocument/2006/relationships/hyperlink" Target="mailto:openscience@hiof.no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doi.org/10.7717/peerj.175" TargetMode="External"/><Relationship Id="rId3" Type="http://schemas.openxmlformats.org/officeDocument/2006/relationships/hyperlink" Target="https://www.forskningsradet.no/siteassets/forskningspolitisk-radgivning/apen-forskning/nfr-policy-apen-forskning-norsk-ny.pdf" TargetMode="External"/><Relationship Id="rId7" Type="http://schemas.openxmlformats.org/officeDocument/2006/relationships/hyperlink" Target="https://litthusfred.no/litthusfred-no/om-oss/" TargetMode="External"/><Relationship Id="rId2" Type="http://schemas.openxmlformats.org/officeDocument/2006/relationships/hyperlink" Target="https://doi.org/10.1371/journal.pone.0230416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regjeringen.no/contentassets/3a0ceeaa1c9b4611a1b86fc5616abde7/no/word/f-4442-b-nasjonal-strategi-for-tilgjengeliggjoring.docx" TargetMode="External"/><Relationship Id="rId11" Type="http://schemas.openxmlformats.org/officeDocument/2006/relationships/hyperlink" Target="https://upload.wikimedia.org/wikipedia/commons/2/25/Open_Access_logo_PLoS_white.svg" TargetMode="External"/><Relationship Id="rId5" Type="http://schemas.openxmlformats.org/officeDocument/2006/relationships/hyperlink" Target="https://www.regjeringen.no/contentassets/ae7f1c4b97d34806b37dc767be1fce76/nasjonale-mal-og-retningslinjer-for-apen-tilgang-til-vitenskapelige-artikler.pdf" TargetMode="External"/><Relationship Id="rId10" Type="http://schemas.openxmlformats.org/officeDocument/2006/relationships/hyperlink" Target="https://eprints.soton.ac.uk/268516/" TargetMode="External"/><Relationship Id="rId4" Type="http://schemas.openxmlformats.org/officeDocument/2006/relationships/hyperlink" Target="https://www.arj.no/2021/09/07/open-research-puzzle-illustration/" TargetMode="External"/><Relationship Id="rId9" Type="http://schemas.openxmlformats.org/officeDocument/2006/relationships/hyperlink" Target="https://twitter.com/riots_norway/photo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534026" y="1186754"/>
            <a:ext cx="6075947" cy="1998578"/>
          </a:xfrm>
        </p:spPr>
        <p:txBody>
          <a:bodyPr>
            <a:normAutofit/>
          </a:bodyPr>
          <a:lstStyle/>
          <a:p>
            <a:pPr algn="ctr"/>
            <a:r>
              <a:rPr lang="nb-NO" sz="3600" b="1" dirty="0"/>
              <a:t>Open Science at </a:t>
            </a:r>
            <a:br>
              <a:rPr lang="nb-NO" sz="3600" b="1" dirty="0"/>
            </a:br>
            <a:r>
              <a:rPr lang="nb-NO" sz="3600" b="1" dirty="0"/>
              <a:t>Østfold </a:t>
            </a:r>
            <a:r>
              <a:rPr lang="nb-NO" sz="3600" b="1" dirty="0" err="1"/>
              <a:t>University</a:t>
            </a:r>
            <a:r>
              <a:rPr lang="nb-NO" sz="3600" b="1" dirty="0"/>
              <a:t> College</a:t>
            </a:r>
            <a:br>
              <a:rPr lang="nb-NO" sz="3600" b="1" dirty="0"/>
            </a:br>
            <a:endParaRPr lang="nb-NO" sz="2200" b="1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4294967295"/>
          </p:nvPr>
        </p:nvSpPr>
        <p:spPr>
          <a:xfrm>
            <a:off x="8732838" y="4767263"/>
            <a:ext cx="411162" cy="274637"/>
          </a:xfrm>
        </p:spPr>
        <p:txBody>
          <a:bodyPr/>
          <a:lstStyle/>
          <a:p>
            <a:fld id="{28ECCE09-4EB9-D24E-99A2-F5BDA1BD657E}" type="slidenum">
              <a:rPr lang="nb-NO" smtClean="0"/>
              <a:pPr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62362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1E55635-2F08-4F86-8787-BBAF03C0B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b="1" dirty="0" err="1"/>
              <a:t>What</a:t>
            </a:r>
            <a:r>
              <a:rPr lang="nb-NO" b="1" dirty="0"/>
              <a:t> is Open Science?</a:t>
            </a:r>
          </a:p>
        </p:txBody>
      </p:sp>
      <p:sp>
        <p:nvSpPr>
          <p:cNvPr id="9" name="Plassholder for innhold 8">
            <a:extLst>
              <a:ext uri="{FF2B5EF4-FFF2-40B4-BE49-F238E27FC236}">
                <a16:creationId xmlns:a16="http://schemas.microsoft.com/office/drawing/2014/main" id="{35628D50-7B1D-43FD-A8F2-6BF2CCE8CA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199" y="1200151"/>
            <a:ext cx="8229599" cy="1323214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“Open Science means openness and </a:t>
            </a:r>
            <a:r>
              <a:rPr lang="en-US" b="1" dirty="0"/>
              <a:t>knowledge sharing </a:t>
            </a:r>
            <a:r>
              <a:rPr lang="en-US" dirty="0"/>
              <a:t>in research processes so that knowledge is made available across academic milieus, sectors, and national borders. The concept of Open Science </a:t>
            </a:r>
            <a:r>
              <a:rPr lang="en-US" b="1" dirty="0"/>
              <a:t>encompasses the entire research process</a:t>
            </a:r>
            <a:r>
              <a:rPr lang="en-US" dirty="0"/>
              <a:t>, from initiation via funding and implementation of research to data management, analysis, scientific publication, scientific synthesis, and communication” </a:t>
            </a:r>
            <a:r>
              <a:rPr lang="nb-NO" dirty="0"/>
              <a:t>(The Research Council </a:t>
            </a:r>
            <a:r>
              <a:rPr lang="nb-NO" dirty="0" err="1"/>
              <a:t>of</a:t>
            </a:r>
            <a:r>
              <a:rPr lang="nb-NO" dirty="0"/>
              <a:t> Norway, 2020, my </a:t>
            </a:r>
            <a:r>
              <a:rPr lang="nb-NO" dirty="0" err="1"/>
              <a:t>translation</a:t>
            </a:r>
            <a:r>
              <a:rPr lang="nb-NO" dirty="0"/>
              <a:t>).</a:t>
            </a:r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151CC836-E441-49E1-9DA9-89FA0EC45B1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354759" y="2695575"/>
            <a:ext cx="4434482" cy="1898650"/>
          </a:xfrm>
        </p:spPr>
      </p:pic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9D82A688-B322-443C-82E8-B8D1CB4A6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CCE09-4EB9-D24E-99A2-F5BDA1BD657E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1776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>
            <a:extLst>
              <a:ext uri="{FF2B5EF4-FFF2-40B4-BE49-F238E27FC236}">
                <a16:creationId xmlns:a16="http://schemas.microsoft.com/office/drawing/2014/main" id="{5B7FF77E-A899-4998-90B6-CF6371F96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b="1" dirty="0"/>
              <a:t>Benefits </a:t>
            </a:r>
            <a:r>
              <a:rPr lang="nb-NO" b="1" dirty="0" err="1"/>
              <a:t>of</a:t>
            </a:r>
            <a:r>
              <a:rPr lang="nb-NO" b="1" dirty="0"/>
              <a:t> Open Science</a:t>
            </a:r>
          </a:p>
        </p:txBody>
      </p:sp>
      <p:sp>
        <p:nvSpPr>
          <p:cNvPr id="8" name="Plassholder for innhold 7">
            <a:extLst>
              <a:ext uri="{FF2B5EF4-FFF2-40B4-BE49-F238E27FC236}">
                <a16:creationId xmlns:a16="http://schemas.microsoft.com/office/drawing/2014/main" id="{184295CB-B1E8-427D-BA07-6BF8C9BF37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 err="1"/>
              <a:t>Efficiency</a:t>
            </a:r>
            <a:endParaRPr lang="nb-NO" dirty="0"/>
          </a:p>
          <a:p>
            <a:r>
              <a:rPr lang="nb-NO" dirty="0"/>
              <a:t>Rights</a:t>
            </a:r>
          </a:p>
          <a:p>
            <a:r>
              <a:rPr lang="nb-NO" dirty="0" err="1"/>
              <a:t>Spread</a:t>
            </a:r>
            <a:endParaRPr lang="nb-NO" dirty="0"/>
          </a:p>
          <a:p>
            <a:r>
              <a:rPr lang="nb-NO" dirty="0" err="1"/>
              <a:t>Quality</a:t>
            </a:r>
            <a:endParaRPr lang="nb-NO" dirty="0"/>
          </a:p>
          <a:p>
            <a:r>
              <a:rPr lang="nb-NO" dirty="0" err="1"/>
              <a:t>Impact</a:t>
            </a:r>
            <a:endParaRPr lang="nb-NO" dirty="0"/>
          </a:p>
          <a:p>
            <a:pPr lvl="1"/>
            <a:endParaRPr lang="nb-NO" dirty="0"/>
          </a:p>
          <a:p>
            <a:pPr lvl="1"/>
            <a:endParaRPr lang="nb-NO" dirty="0"/>
          </a:p>
          <a:p>
            <a:pPr lvl="1"/>
            <a:endParaRPr lang="nb-NO" dirty="0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ACFE3FD6-DD41-415F-814C-A1443885B8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BCDDE652-F6D6-4442-9336-B0A1FC926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2B9DF52C-1A1A-4AC0-AB5D-06A3082CC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CCE09-4EB9-D24E-99A2-F5BDA1BD657E}" type="slidenum">
              <a:rPr lang="nb-NO" smtClean="0"/>
              <a:pPr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576018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56EF880-C1A1-498B-8D25-A1D58E76B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b="1" dirty="0" err="1"/>
              <a:t>What</a:t>
            </a:r>
            <a:r>
              <a:rPr lang="nb-NO" b="1" dirty="0"/>
              <a:t> </a:t>
            </a:r>
            <a:r>
              <a:rPr lang="nb-NO" b="1" dirty="0" err="1"/>
              <a:t>are</a:t>
            </a:r>
            <a:r>
              <a:rPr lang="nb-NO" b="1" dirty="0"/>
              <a:t> </a:t>
            </a:r>
            <a:r>
              <a:rPr lang="nb-NO" b="1" dirty="0" err="1"/>
              <a:t>we</a:t>
            </a:r>
            <a:r>
              <a:rPr lang="nb-NO" b="1" dirty="0"/>
              <a:t> </a:t>
            </a:r>
            <a:r>
              <a:rPr lang="nb-NO" b="1" dirty="0" err="1"/>
              <a:t>required</a:t>
            </a:r>
            <a:r>
              <a:rPr lang="nb-NO" b="1" dirty="0"/>
              <a:t> to </a:t>
            </a:r>
            <a:r>
              <a:rPr lang="nb-NO" b="1" dirty="0" err="1"/>
              <a:t>relate</a:t>
            </a:r>
            <a:r>
              <a:rPr lang="nb-NO" b="1" dirty="0"/>
              <a:t> to?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CCDF8C8-23AB-44A3-B2CD-3878585DE16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Ministry of Education and Research</a:t>
            </a:r>
            <a:endParaRPr lang="nb-NO" dirty="0"/>
          </a:p>
          <a:p>
            <a:pPr lvl="1"/>
            <a:r>
              <a:rPr lang="en-US" i="1" dirty="0"/>
              <a:t>National Goals and Guidelines for Open Access to Scientific Articles </a:t>
            </a:r>
            <a:r>
              <a:rPr lang="en-US" dirty="0"/>
              <a:t>(2017)</a:t>
            </a:r>
          </a:p>
          <a:p>
            <a:pPr lvl="1"/>
            <a:r>
              <a:rPr lang="en-US" i="1" dirty="0"/>
              <a:t>National Strategy for Sharing and Making Research Data Available </a:t>
            </a:r>
            <a:r>
              <a:rPr lang="en-US" dirty="0"/>
              <a:t>(2017)</a:t>
            </a:r>
          </a:p>
          <a:p>
            <a:pPr lvl="2"/>
            <a:r>
              <a:rPr lang="en-US" dirty="0"/>
              <a:t>As open as possible and as closed as necessary</a:t>
            </a:r>
          </a:p>
          <a:p>
            <a:pPr lvl="2"/>
            <a:r>
              <a:rPr lang="en-US" dirty="0"/>
              <a:t>Research collectives decide how</a:t>
            </a:r>
            <a:endParaRPr lang="nb-NO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E73810D2-D557-486A-9483-841FF9E026D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Requirements from financiers</a:t>
            </a:r>
          </a:p>
          <a:p>
            <a:pPr lvl="1"/>
            <a:r>
              <a:rPr lang="en-US" dirty="0"/>
              <a:t>The Research Council of Norway and Plan S</a:t>
            </a:r>
          </a:p>
          <a:p>
            <a:pPr lvl="1"/>
            <a:r>
              <a:rPr lang="en-US" dirty="0"/>
              <a:t>EU</a:t>
            </a:r>
          </a:p>
          <a:p>
            <a:r>
              <a:rPr lang="en-US" dirty="0"/>
              <a:t>Requirements from publishers</a:t>
            </a:r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FF161866-D42B-472C-B665-A9220FE61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B75D714-9856-4287-8CC0-9D8BD49AA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6EB887C-0D4F-4005-B9DB-87AF09DC2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CCE09-4EB9-D24E-99A2-F5BDA1BD657E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258212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>
            <a:extLst>
              <a:ext uri="{FF2B5EF4-FFF2-40B4-BE49-F238E27FC236}">
                <a16:creationId xmlns:a16="http://schemas.microsoft.com/office/drawing/2014/main" id="{73940E2C-00C4-40CB-B192-8FCE73360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b="1" dirty="0" err="1"/>
              <a:t>Sharing</a:t>
            </a:r>
            <a:r>
              <a:rPr lang="nb-NO" b="1" dirty="0"/>
              <a:t> Data</a:t>
            </a:r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32F737A9-5ED5-4DBF-8C49-934FD326D5E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Hard to say anything in general, but research data should be made FAIR</a:t>
            </a:r>
          </a:p>
          <a:p>
            <a:pPr lvl="1"/>
            <a:r>
              <a:rPr lang="en-US" dirty="0"/>
              <a:t>Findable</a:t>
            </a:r>
          </a:p>
          <a:p>
            <a:pPr lvl="1"/>
            <a:r>
              <a:rPr lang="en-US" dirty="0"/>
              <a:t>Accessible</a:t>
            </a:r>
          </a:p>
          <a:p>
            <a:pPr lvl="1"/>
            <a:r>
              <a:rPr lang="en-US" dirty="0"/>
              <a:t>Interoperable (can be combined and processed without restrictions)  </a:t>
            </a:r>
          </a:p>
          <a:p>
            <a:pPr lvl="1"/>
            <a:r>
              <a:rPr lang="en-US" dirty="0"/>
              <a:t>Reusable</a:t>
            </a:r>
          </a:p>
          <a:p>
            <a:r>
              <a:rPr lang="en-US" dirty="0"/>
              <a:t>Everyone can share something!</a:t>
            </a:r>
          </a:p>
          <a:p>
            <a:pPr lvl="1"/>
            <a:r>
              <a:rPr lang="en-US" dirty="0" err="1"/>
              <a:t>DataverseNO</a:t>
            </a:r>
            <a:endParaRPr lang="en-US" dirty="0"/>
          </a:p>
          <a:p>
            <a:pPr lvl="1"/>
            <a:r>
              <a:rPr lang="en-US" dirty="0" err="1"/>
              <a:t>Sikt</a:t>
            </a:r>
            <a:endParaRPr lang="en-US" dirty="0"/>
          </a:p>
          <a:p>
            <a:r>
              <a:rPr lang="en-US" dirty="0"/>
              <a:t>Data Management Plans (DMPs)</a:t>
            </a:r>
          </a:p>
          <a:p>
            <a:r>
              <a:rPr lang="en-US" dirty="0"/>
              <a:t>Find research data: </a:t>
            </a:r>
          </a:p>
          <a:p>
            <a:pPr lvl="1"/>
            <a:r>
              <a:rPr lang="en-US" dirty="0">
                <a:hlinkClick r:id="rId2"/>
              </a:rPr>
              <a:t>https://www.hiof.no/for-ansatte/arbeidsstotte/forskningsstotte/apen-forskning/apne-forskningsdata/finn-forskningsdata/</a:t>
            </a:r>
            <a:endParaRPr lang="en-US" dirty="0"/>
          </a:p>
          <a:p>
            <a:pPr marL="457200" lvl="1" indent="0">
              <a:buNone/>
            </a:pPr>
            <a:endParaRPr lang="nb-NO" dirty="0"/>
          </a:p>
          <a:p>
            <a:endParaRPr lang="nb-NO" dirty="0"/>
          </a:p>
        </p:txBody>
      </p:sp>
      <p:pic>
        <p:nvPicPr>
          <p:cNvPr id="9" name="Plassholder for innhold 8">
            <a:extLst>
              <a:ext uri="{FF2B5EF4-FFF2-40B4-BE49-F238E27FC236}">
                <a16:creationId xmlns:a16="http://schemas.microsoft.com/office/drawing/2014/main" id="{45BB762B-30B6-4E38-AC06-2781F0B41D8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826713" y="1251410"/>
            <a:ext cx="3741726" cy="3291954"/>
          </a:xfrm>
        </p:spPr>
      </p:pic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273067FB-EAEC-40B3-8FBF-1523CFEB4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292DF578-16CC-44E9-82E4-2817275EE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4729E8C8-12F0-4A39-AAE8-51CE11745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CCE09-4EB9-D24E-99A2-F5BDA1BD657E}" type="slidenum">
              <a:rPr lang="nb-NO" smtClean="0"/>
              <a:pPr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792660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tel 7">
            <a:extLst>
              <a:ext uri="{FF2B5EF4-FFF2-40B4-BE49-F238E27FC236}">
                <a16:creationId xmlns:a16="http://schemas.microsoft.com/office/drawing/2014/main" id="{47F4BA21-4108-4FC0-8D1D-2EAC797A3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b="1" dirty="0"/>
              <a:t>Open Access </a:t>
            </a:r>
            <a:r>
              <a:rPr lang="nb-NO" b="1" dirty="0" err="1"/>
              <a:t>publishing</a:t>
            </a:r>
            <a:endParaRPr lang="nb-NO" b="1" dirty="0"/>
          </a:p>
        </p:txBody>
      </p:sp>
      <p:sp>
        <p:nvSpPr>
          <p:cNvPr id="9" name="Plassholder for innhold 8">
            <a:extLst>
              <a:ext uri="{FF2B5EF4-FFF2-40B4-BE49-F238E27FC236}">
                <a16:creationId xmlns:a16="http://schemas.microsoft.com/office/drawing/2014/main" id="{A270A025-AB5B-4686-9415-3FD138EAEFC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lvl="1"/>
            <a:endParaRPr lang="en-US" dirty="0"/>
          </a:p>
          <a:p>
            <a:pPr lvl="1"/>
            <a:endParaRPr lang="nb-NO" dirty="0"/>
          </a:p>
        </p:txBody>
      </p:sp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F25BDF60-6292-4B8E-AFAE-36F57015167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>
                <a:solidFill>
                  <a:srgbClr val="FFC000"/>
                </a:solidFill>
              </a:rPr>
              <a:t>Gold</a:t>
            </a:r>
            <a:r>
              <a:rPr lang="en-US" dirty="0"/>
              <a:t> OA, </a:t>
            </a:r>
            <a:r>
              <a:rPr lang="en-US" dirty="0">
                <a:solidFill>
                  <a:srgbClr val="00B050"/>
                </a:solidFill>
              </a:rPr>
              <a:t>green</a:t>
            </a:r>
            <a:r>
              <a:rPr lang="en-US" dirty="0"/>
              <a:t> OA, </a:t>
            </a:r>
            <a:r>
              <a:rPr lang="en-US" dirty="0">
                <a:solidFill>
                  <a:srgbClr val="E78921"/>
                </a:solidFill>
              </a:rPr>
              <a:t>hybrid</a:t>
            </a:r>
            <a:r>
              <a:rPr lang="en-US" dirty="0"/>
              <a:t> OA and </a:t>
            </a:r>
            <a:r>
              <a:rPr lang="en-US" dirty="0">
                <a:solidFill>
                  <a:schemeClr val="tx1">
                    <a:lumMod val="25000"/>
                    <a:lumOff val="75000"/>
                  </a:schemeClr>
                </a:solidFill>
              </a:rPr>
              <a:t>diamond</a:t>
            </a:r>
            <a:r>
              <a:rPr lang="en-US" dirty="0"/>
              <a:t> OA</a:t>
            </a:r>
          </a:p>
          <a:p>
            <a:pPr lvl="1"/>
            <a:r>
              <a:rPr lang="en-US" dirty="0"/>
              <a:t>The knowledge archive HiØ Brage </a:t>
            </a:r>
          </a:p>
          <a:p>
            <a:pPr lvl="2"/>
            <a:r>
              <a:rPr lang="en-US" dirty="0"/>
              <a:t>Articles are uploaded to Cristin (</a:t>
            </a:r>
            <a:r>
              <a:rPr lang="en-US" dirty="0">
                <a:hlinkClick r:id="rId2"/>
              </a:rPr>
              <a:t>https://www.cristin.no/</a:t>
            </a:r>
            <a:r>
              <a:rPr lang="en-US" dirty="0"/>
              <a:t>) and subsequently transferred to (</a:t>
            </a:r>
            <a:r>
              <a:rPr lang="en-US" dirty="0">
                <a:hlinkClick r:id="rId3"/>
              </a:rPr>
              <a:t>https://hiof.brage.unit.no/hiof-xmlui/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The university college’s publishing fund</a:t>
            </a:r>
          </a:p>
          <a:p>
            <a:pPr lvl="2"/>
            <a:r>
              <a:rPr lang="en-US" dirty="0">
                <a:hlinkClick r:id="rId4"/>
              </a:rPr>
              <a:t>https://www.hiof.no/for-ansatte/arbeidsstotte/forskningsstotte/apen-forskning/apen-publisering/open-access/index.html#toc5</a:t>
            </a:r>
            <a:endParaRPr lang="en-US" dirty="0"/>
          </a:p>
          <a:p>
            <a:pPr lvl="3"/>
            <a:r>
              <a:rPr lang="en-US" dirty="0"/>
              <a:t>Journals must be registered in the Norwegian Register for Scientific Journals, Series and Publishers on level 1 or 2</a:t>
            </a:r>
          </a:p>
          <a:p>
            <a:endParaRPr lang="nb-NO" dirty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633B5CD4-DA46-4C6B-B7FB-97A638EEA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CCE09-4EB9-D24E-99A2-F5BDA1BD657E}" type="slidenum">
              <a:rPr lang="nb-NO" smtClean="0"/>
              <a:t>6</a:t>
            </a:fld>
            <a:endParaRPr lang="nb-NO"/>
          </a:p>
        </p:txBody>
      </p:sp>
      <p:pic>
        <p:nvPicPr>
          <p:cNvPr id="11" name="Grafikk 10">
            <a:extLst>
              <a:ext uri="{FF2B5EF4-FFF2-40B4-BE49-F238E27FC236}">
                <a16:creationId xmlns:a16="http://schemas.microsoft.com/office/drawing/2014/main" id="{256E350E-7693-477A-AAB9-5510121DED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458862" y="1414504"/>
            <a:ext cx="2035276" cy="3180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2998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tel 8">
            <a:extLst>
              <a:ext uri="{FF2B5EF4-FFF2-40B4-BE49-F238E27FC236}">
                <a16:creationId xmlns:a16="http://schemas.microsoft.com/office/drawing/2014/main" id="{019EA695-BFDB-4F33-9191-1A45C2D27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b="1" dirty="0"/>
              <a:t>Day </a:t>
            </a:r>
            <a:r>
              <a:rPr lang="nb-NO" b="1" dirty="0" err="1"/>
              <a:t>of</a:t>
            </a:r>
            <a:r>
              <a:rPr lang="nb-NO" b="1" dirty="0"/>
              <a:t> Open Science</a:t>
            </a:r>
          </a:p>
        </p:txBody>
      </p:sp>
      <p:sp>
        <p:nvSpPr>
          <p:cNvPr id="10" name="Plassholder for innhold 9">
            <a:extLst>
              <a:ext uri="{FF2B5EF4-FFF2-40B4-BE49-F238E27FC236}">
                <a16:creationId xmlns:a16="http://schemas.microsoft.com/office/drawing/2014/main" id="{FB010FF9-0063-45F1-8AAF-1C474703918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b-NO" dirty="0"/>
              <a:t>Action Plan for Open Science</a:t>
            </a:r>
          </a:p>
          <a:p>
            <a:pPr lvl="1"/>
            <a:r>
              <a:rPr lang="nb-NO" dirty="0"/>
              <a:t>Day </a:t>
            </a:r>
            <a:r>
              <a:rPr lang="nb-NO" dirty="0" err="1"/>
              <a:t>of</a:t>
            </a:r>
            <a:r>
              <a:rPr lang="nb-NO" dirty="0"/>
              <a:t> Open Science </a:t>
            </a:r>
            <a:r>
              <a:rPr lang="nb-NO" dirty="0" err="1"/>
              <a:t>on</a:t>
            </a:r>
            <a:r>
              <a:rPr lang="nb-NO" dirty="0"/>
              <a:t> 24 Oktober 2022 @ The House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Literature</a:t>
            </a:r>
            <a:r>
              <a:rPr lang="nb-NO" dirty="0"/>
              <a:t> in Fredrikstad</a:t>
            </a:r>
          </a:p>
        </p:txBody>
      </p:sp>
      <p:pic>
        <p:nvPicPr>
          <p:cNvPr id="13" name="Plassholder for innhold 12">
            <a:extLst>
              <a:ext uri="{FF2B5EF4-FFF2-40B4-BE49-F238E27FC236}">
                <a16:creationId xmlns:a16="http://schemas.microsoft.com/office/drawing/2014/main" id="{EECB6645-A17A-48DD-B7EE-9EB50B50121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74634" y="1611315"/>
            <a:ext cx="3607362" cy="2705522"/>
          </a:xfrm>
        </p:spPr>
      </p:pic>
      <p:sp>
        <p:nvSpPr>
          <p:cNvPr id="6" name="Plassholder for dato 5">
            <a:extLst>
              <a:ext uri="{FF2B5EF4-FFF2-40B4-BE49-F238E27FC236}">
                <a16:creationId xmlns:a16="http://schemas.microsoft.com/office/drawing/2014/main" id="{D53620D0-26C1-43EC-9E1F-8C3F0031C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bunntekst 6">
            <a:extLst>
              <a:ext uri="{FF2B5EF4-FFF2-40B4-BE49-F238E27FC236}">
                <a16:creationId xmlns:a16="http://schemas.microsoft.com/office/drawing/2014/main" id="{5C1D0C56-9FE2-4E84-890A-18DAE339C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8" name="Plassholder for lysbildenummer 7">
            <a:extLst>
              <a:ext uri="{FF2B5EF4-FFF2-40B4-BE49-F238E27FC236}">
                <a16:creationId xmlns:a16="http://schemas.microsoft.com/office/drawing/2014/main" id="{FA011D94-9AE6-44EB-906C-690725D6E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CCE09-4EB9-D24E-99A2-F5BDA1BD657E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837487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D5A0928-DE2A-40DA-B792-D3A6D763F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b="1" dirty="0" err="1"/>
              <a:t>Thanks</a:t>
            </a:r>
            <a:r>
              <a:rPr lang="nb-NO" b="1" dirty="0"/>
              <a:t>!</a:t>
            </a:r>
          </a:p>
        </p:txBody>
      </p:sp>
      <p:sp>
        <p:nvSpPr>
          <p:cNvPr id="8" name="Plassholder for innhold 7">
            <a:extLst>
              <a:ext uri="{FF2B5EF4-FFF2-40B4-BE49-F238E27FC236}">
                <a16:creationId xmlns:a16="http://schemas.microsoft.com/office/drawing/2014/main" id="{3E9DC636-6473-4B6E-83B8-4849DF2C22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Questions?</a:t>
            </a:r>
          </a:p>
          <a:p>
            <a:r>
              <a:rPr lang="en-US" dirty="0"/>
              <a:t>Feel free to contact the library/Team Open Science: </a:t>
            </a:r>
            <a:r>
              <a:rPr lang="en-US" dirty="0">
                <a:hlinkClick r:id="rId2"/>
              </a:rPr>
              <a:t>openscience@hiof.no</a:t>
            </a:r>
            <a:r>
              <a:rPr lang="en-US" dirty="0"/>
              <a:t>, or me: </a:t>
            </a:r>
            <a:r>
              <a:rPr lang="en-US" dirty="0">
                <a:hlinkClick r:id="rId3"/>
              </a:rPr>
              <a:t>kristian.s.norsted@hiof.no</a:t>
            </a:r>
            <a:endParaRPr lang="en-US" dirty="0"/>
          </a:p>
          <a:p>
            <a:endParaRPr lang="nb-NO" dirty="0"/>
          </a:p>
          <a:p>
            <a:pPr marL="0" indent="0">
              <a:buNone/>
            </a:pPr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0AA98CEE-DAA1-4201-9D33-0DC578CE2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0978C667-7A1F-46AC-AF1A-61F203444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530B0A0-97E2-46FE-A538-B34DF7F69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CCE09-4EB9-D24E-99A2-F5BDA1BD657E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915441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tel 8">
            <a:extLst>
              <a:ext uri="{FF2B5EF4-FFF2-40B4-BE49-F238E27FC236}">
                <a16:creationId xmlns:a16="http://schemas.microsoft.com/office/drawing/2014/main" id="{4F2ECD5F-C953-4AFB-9E70-5DF74143B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b="1" dirty="0"/>
              <a:t>References (Norwegian)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BC218CAD-F390-40A0-9C4A-DA59F9F10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805D08DE-67F7-4C48-A2C5-F89434B8D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E828CF44-FD66-4D4C-B022-6EBFD2C47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CCE09-4EB9-D24E-99A2-F5BDA1BD657E}" type="slidenum">
              <a:rPr lang="nb-NO" smtClean="0"/>
              <a:t>9</a:t>
            </a:fld>
            <a:endParaRPr lang="nb-NO" dirty="0"/>
          </a:p>
        </p:txBody>
      </p:sp>
      <p:sp>
        <p:nvSpPr>
          <p:cNvPr id="11" name="Plassholder for innhold 5">
            <a:extLst>
              <a:ext uri="{FF2B5EF4-FFF2-40B4-BE49-F238E27FC236}">
                <a16:creationId xmlns:a16="http://schemas.microsoft.com/office/drawing/2014/main" id="{4DBBF8AF-918B-4E19-996B-ADF65981664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0" indent="0">
              <a:buNone/>
            </a:pPr>
            <a:r>
              <a:rPr lang="nb-NO" sz="1600" dirty="0" err="1"/>
              <a:t>Colavizza</a:t>
            </a:r>
            <a:r>
              <a:rPr lang="nb-NO" sz="1600" dirty="0"/>
              <a:t>, G, </a:t>
            </a:r>
            <a:r>
              <a:rPr lang="nb-NO" sz="1600" dirty="0" err="1"/>
              <a:t>Hrynaszkiewicz</a:t>
            </a:r>
            <a:r>
              <a:rPr lang="nb-NO" sz="1600" dirty="0"/>
              <a:t>, I, Staden, I, </a:t>
            </a:r>
            <a:r>
              <a:rPr lang="nb-NO" sz="1600" dirty="0" err="1"/>
              <a:t>Whitaker</a:t>
            </a:r>
            <a:r>
              <a:rPr lang="nb-NO" sz="1600" dirty="0"/>
              <a:t>, K, </a:t>
            </a:r>
            <a:r>
              <a:rPr lang="nb-NO" sz="1600" dirty="0" err="1"/>
              <a:t>McGillivray</a:t>
            </a:r>
            <a:r>
              <a:rPr lang="nb-NO" sz="1600" dirty="0"/>
              <a:t>, B. (2020). The </a:t>
            </a:r>
            <a:r>
              <a:rPr lang="nb-NO" sz="1600" dirty="0" err="1"/>
              <a:t>Citation</a:t>
            </a:r>
            <a:r>
              <a:rPr lang="nb-NO" sz="1600" dirty="0"/>
              <a:t> </a:t>
            </a:r>
            <a:r>
              <a:rPr lang="nb-NO" sz="1600" dirty="0" err="1"/>
              <a:t>Advantage</a:t>
            </a:r>
            <a:r>
              <a:rPr lang="nb-NO" sz="1600" dirty="0"/>
              <a:t> </a:t>
            </a:r>
            <a:r>
              <a:rPr lang="nb-NO" sz="1600" dirty="0" err="1"/>
              <a:t>of</a:t>
            </a:r>
            <a:r>
              <a:rPr lang="nb-NO" sz="1600" dirty="0"/>
              <a:t> linking Publications to Research Data. </a:t>
            </a:r>
            <a:r>
              <a:rPr lang="nb-NO" sz="1600" i="1" dirty="0" err="1"/>
              <a:t>PLoS</a:t>
            </a:r>
            <a:r>
              <a:rPr lang="nb-NO" sz="1600" i="1" dirty="0"/>
              <a:t> ONE </a:t>
            </a:r>
            <a:r>
              <a:rPr lang="nb-NO" sz="1600" dirty="0"/>
              <a:t>15(4): e0230416. </a:t>
            </a:r>
            <a:r>
              <a:rPr lang="nb-NO" sz="1600" dirty="0">
                <a:hlinkClick r:id="rId2"/>
              </a:rPr>
              <a:t>https://doi.org/10.1371/journal.pone.0230416</a:t>
            </a:r>
            <a:endParaRPr lang="nb-NO" sz="1600" dirty="0"/>
          </a:p>
          <a:p>
            <a:pPr marL="0" indent="0">
              <a:buNone/>
            </a:pPr>
            <a:endParaRPr lang="nb-NO" sz="1600" dirty="0"/>
          </a:p>
          <a:p>
            <a:pPr marL="0" indent="0">
              <a:buNone/>
            </a:pPr>
            <a:r>
              <a:rPr lang="nb-NO" sz="1600" dirty="0"/>
              <a:t>Forskningsrådet. (2020). </a:t>
            </a:r>
            <a:r>
              <a:rPr lang="nb-NO" sz="1600" i="1" dirty="0"/>
              <a:t>Forskningsrådets policy for åpen forskning</a:t>
            </a:r>
            <a:r>
              <a:rPr lang="nb-NO" sz="1600" dirty="0"/>
              <a:t>. </a:t>
            </a:r>
            <a:r>
              <a:rPr lang="nb-NO" sz="1600" dirty="0">
                <a:hlinkClick r:id="rId3"/>
              </a:rPr>
              <a:t>https://www.forskningsradet.no/siteassets/forskningspolitisk-radgivning/apen-forskning/nfr-policy-apen-forskning-norsk-ny.pdf</a:t>
            </a:r>
            <a:endParaRPr lang="nb-NO" sz="1600" dirty="0"/>
          </a:p>
          <a:p>
            <a:pPr marL="0" indent="0">
              <a:buNone/>
            </a:pPr>
            <a:endParaRPr lang="nb-NO" sz="1600" dirty="0"/>
          </a:p>
          <a:p>
            <a:pPr marL="0" indent="0">
              <a:buNone/>
            </a:pPr>
            <a:r>
              <a:rPr lang="nb-NO" sz="1600" dirty="0" err="1"/>
              <a:t>Jensenius</a:t>
            </a:r>
            <a:r>
              <a:rPr lang="nb-NO" sz="1600" dirty="0"/>
              <a:t>, A. R. (2021). Bilde 1: Open Science Puzzle. </a:t>
            </a:r>
            <a:r>
              <a:rPr lang="nb-NO" sz="1600" dirty="0">
                <a:hlinkClick r:id="rId4"/>
              </a:rPr>
              <a:t>https://www.arj.no/2021/09/07/open-research-puzzle-illustration/</a:t>
            </a:r>
            <a:endParaRPr lang="nb-NO" sz="1600" dirty="0"/>
          </a:p>
          <a:p>
            <a:pPr marL="0" indent="0">
              <a:buNone/>
            </a:pPr>
            <a:endParaRPr lang="nb-NO" sz="1600" dirty="0"/>
          </a:p>
          <a:p>
            <a:pPr marL="0" indent="0">
              <a:buNone/>
            </a:pPr>
            <a:r>
              <a:rPr lang="nb-NO" sz="1600" dirty="0"/>
              <a:t>Kunnskapsdepartementet. (2017). </a:t>
            </a:r>
            <a:r>
              <a:rPr lang="nb-NO" sz="1600" i="1" dirty="0"/>
              <a:t>Nasjonale mål og retningslinjer for åpen tilgang til vitenskapelige artikler. </a:t>
            </a:r>
            <a:r>
              <a:rPr lang="nb-NO" sz="1600" dirty="0">
                <a:hlinkClick r:id="rId5"/>
              </a:rPr>
              <a:t>https://www.regjeringen.no/contentassets/ae7f1c4b97d34806b37dc767be1fce76/nasjonale-mal-og-retningslinjer-for-apen-tilgang-til-vitenskapelige-artikler.pdf</a:t>
            </a:r>
            <a:endParaRPr lang="nb-NO" sz="1600" dirty="0"/>
          </a:p>
          <a:p>
            <a:pPr marL="0" indent="0">
              <a:buNone/>
            </a:pPr>
            <a:endParaRPr lang="nb-NO" sz="1600" dirty="0"/>
          </a:p>
          <a:p>
            <a:pPr marL="0" indent="0">
              <a:buNone/>
            </a:pPr>
            <a:r>
              <a:rPr lang="nb-NO" sz="1600" dirty="0"/>
              <a:t>Kunnskapsdepartementet. (2017). </a:t>
            </a:r>
            <a:r>
              <a:rPr lang="nb-NO" sz="1600" i="1" dirty="0"/>
              <a:t>Nasjonal strategi for tilgjengeliggjøring og deling av forskningsdata</a:t>
            </a:r>
            <a:r>
              <a:rPr lang="nb-NO" sz="1600" dirty="0"/>
              <a:t>. </a:t>
            </a:r>
            <a:r>
              <a:rPr lang="nb-NO" sz="1600" dirty="0">
                <a:hlinkClick r:id="rId6"/>
              </a:rPr>
              <a:t>https://www.regjeringen.no/contentassets/3a0ceeaa1c9b4611a1b86fc5616abde7/no/word/f-4442-b-nasjonal-strategi-for-tilgjengeliggjoring.docx</a:t>
            </a:r>
            <a:endParaRPr lang="nb-NO" sz="1600" dirty="0"/>
          </a:p>
          <a:p>
            <a:pPr marL="0" indent="0">
              <a:buNone/>
            </a:pPr>
            <a:endParaRPr lang="nb-NO" sz="1600" dirty="0"/>
          </a:p>
          <a:p>
            <a:pPr marL="0" indent="0">
              <a:buNone/>
            </a:pPr>
            <a:r>
              <a:rPr lang="nb-NO" sz="1600" dirty="0"/>
              <a:t>Litteraturhuset i Fredrikstad. (u. å.). Bilde 5: Litteraturhuset i Fredrikstad</a:t>
            </a:r>
            <a:r>
              <a:rPr lang="nb-NO" sz="1600" i="1" dirty="0"/>
              <a:t>.</a:t>
            </a:r>
            <a:r>
              <a:rPr lang="nb-NO" sz="1600" dirty="0"/>
              <a:t> </a:t>
            </a:r>
            <a:r>
              <a:rPr lang="nb-NO" sz="1600" dirty="0">
                <a:hlinkClick r:id="rId7"/>
              </a:rPr>
              <a:t>https://litthusfred.no/litthusfred-no/om-oss/</a:t>
            </a:r>
            <a:endParaRPr lang="nb-NO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Piwowar, H. A., Vision, T. J. (2013). Data Reuse and the Open Data Citation Advantage. </a:t>
            </a:r>
            <a:r>
              <a:rPr lang="en-US" sz="1600" i="1" dirty="0" err="1"/>
              <a:t>PeerJ</a:t>
            </a:r>
            <a:r>
              <a:rPr lang="en-US" sz="1600" dirty="0"/>
              <a:t> 1:e175 </a:t>
            </a:r>
            <a:r>
              <a:rPr lang="en-US" sz="1600" dirty="0">
                <a:hlinkClick r:id="rId8"/>
              </a:rPr>
              <a:t>https://doi.org/10.7717/peerj.175</a:t>
            </a:r>
            <a:endParaRPr lang="en-US" sz="1600" dirty="0"/>
          </a:p>
          <a:p>
            <a:pPr marL="0" indent="0">
              <a:buNone/>
            </a:pPr>
            <a:endParaRPr lang="nb-NO" sz="1600" dirty="0"/>
          </a:p>
          <a:p>
            <a:pPr marL="0" indent="0">
              <a:buNone/>
            </a:pPr>
            <a:r>
              <a:rPr lang="en-US" sz="1600" dirty="0"/>
              <a:t>Riot Science Club Norway. (u. å). </a:t>
            </a:r>
            <a:r>
              <a:rPr lang="en-US" sz="1600" dirty="0" err="1"/>
              <a:t>Bilde</a:t>
            </a:r>
            <a:r>
              <a:rPr lang="en-US" sz="1600" dirty="0"/>
              <a:t> 4: Riot Science Club Logo. </a:t>
            </a:r>
            <a:r>
              <a:rPr lang="en-US" sz="1600" dirty="0">
                <a:hlinkClick r:id="rId9"/>
              </a:rPr>
              <a:t>https://twitter.com/riots_norway/photo</a:t>
            </a: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Swan, A. (2010). The Open Access Citation Advantage: Studies and Results to Date. </a:t>
            </a:r>
            <a:r>
              <a:rPr lang="en-US" sz="1600" dirty="0">
                <a:hlinkClick r:id="rId10"/>
              </a:rPr>
              <a:t>https://eprints.soton.ac.uk/268516/</a:t>
            </a: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Wikimedia Commons. (2018). </a:t>
            </a:r>
            <a:r>
              <a:rPr lang="en-US" sz="1600" dirty="0" err="1"/>
              <a:t>Bilde</a:t>
            </a:r>
            <a:r>
              <a:rPr lang="en-US" sz="1600" dirty="0"/>
              <a:t> 3: Open Access Logo. </a:t>
            </a:r>
            <a:r>
              <a:rPr lang="en-US" sz="1600" dirty="0">
                <a:hlinkClick r:id="rId11"/>
              </a:rPr>
              <a:t>https://upload.wikimedia.org/wikipedia/commons/2/25/Open_Access_logo_PLoS_white.svg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56313865"/>
      </p:ext>
    </p:extLst>
  </p:cSld>
  <p:clrMapOvr>
    <a:masterClrMapping/>
  </p:clrMapOvr>
</p:sld>
</file>

<file path=ppt/theme/theme1.xml><?xml version="1.0" encoding="utf-8"?>
<a:theme xmlns:a="http://schemas.openxmlformats.org/drawingml/2006/main" name="HIOF-v.0.0.3">
  <a:themeElements>
    <a:clrScheme name="HIOF-palett">
      <a:dk1>
        <a:srgbClr val="101820"/>
      </a:dk1>
      <a:lt1>
        <a:srgbClr val="101820"/>
      </a:lt1>
      <a:dk2>
        <a:srgbClr val="EDEBE9"/>
      </a:dk2>
      <a:lt2>
        <a:srgbClr val="FFFFFF"/>
      </a:lt2>
      <a:accent1>
        <a:srgbClr val="3CBFAE"/>
      </a:accent1>
      <a:accent2>
        <a:srgbClr val="C76D62"/>
      </a:accent2>
      <a:accent3>
        <a:srgbClr val="457A7C"/>
      </a:accent3>
      <a:accent4>
        <a:srgbClr val="D7D2CB"/>
      </a:accent4>
      <a:accent5>
        <a:srgbClr val="978794"/>
      </a:accent5>
      <a:accent6>
        <a:srgbClr val="C0B8B0"/>
      </a:accent6>
      <a:hlink>
        <a:srgbClr val="457A7C"/>
      </a:hlink>
      <a:folHlink>
        <a:srgbClr val="3CBFA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E9A0AC26B367A45BACC332BC2B3D790" ma:contentTypeVersion="11" ma:contentTypeDescription="Opprett et nytt dokument." ma:contentTypeScope="" ma:versionID="e783cca45d0921dbf26bbe98dd32bc6b">
  <xsd:schema xmlns:xsd="http://www.w3.org/2001/XMLSchema" xmlns:xs="http://www.w3.org/2001/XMLSchema" xmlns:p="http://schemas.microsoft.com/office/2006/metadata/properties" xmlns:ns2="7177e63c-49e9-40f8-a16f-a0b2bf3e4263" xmlns:ns3="1f5210a3-d0ee-40f6-93b9-45d4def1703e" targetNamespace="http://schemas.microsoft.com/office/2006/metadata/properties" ma:root="true" ma:fieldsID="0f51fbd005328312156bcfeac7d37b5e" ns2:_="" ns3:_="">
    <xsd:import namespace="7177e63c-49e9-40f8-a16f-a0b2bf3e4263"/>
    <xsd:import namespace="1f5210a3-d0ee-40f6-93b9-45d4def1703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77e63c-49e9-40f8-a16f-a0b2bf3e426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5210a3-d0ee-40f6-93b9-45d4def1703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D30F9EF-2D2E-4055-99B2-DA481F7D4F2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77e63c-49e9-40f8-a16f-a0b2bf3e4263"/>
    <ds:schemaRef ds:uri="1f5210a3-d0ee-40f6-93b9-45d4def1703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8C85147-ACE3-4424-A62D-C3BDEB50E10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7714966-A56D-45A9-B88E-D8D57039E12C}">
  <ds:schemaRefs>
    <ds:schemaRef ds:uri="7177e63c-49e9-40f8-a16f-a0b2bf3e4263"/>
    <ds:schemaRef ds:uri="http://purl.org/dc/terms/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1f5210a3-d0ee-40f6-93b9-45d4def1703e"/>
    <ds:schemaRef ds:uri="http://schemas.microsoft.com/office/2006/metadata/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816</TotalTime>
  <Words>759</Words>
  <Application>Microsoft Office PowerPoint</Application>
  <PresentationFormat>Skjermfremvisning (16:9)</PresentationFormat>
  <Paragraphs>78</Paragraphs>
  <Slides>9</Slides>
  <Notes>3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9</vt:i4>
      </vt:variant>
    </vt:vector>
  </HeadingPairs>
  <TitlesOfParts>
    <vt:vector size="13" baseType="lpstr">
      <vt:lpstr>Arial</vt:lpstr>
      <vt:lpstr>Calibri</vt:lpstr>
      <vt:lpstr>Source Sans Pro</vt:lpstr>
      <vt:lpstr>HIOF-v.0.0.3</vt:lpstr>
      <vt:lpstr>Open Science at  Østfold University College </vt:lpstr>
      <vt:lpstr>What is Open Science?</vt:lpstr>
      <vt:lpstr>Benefits of Open Science</vt:lpstr>
      <vt:lpstr>What are we required to relate to?</vt:lpstr>
      <vt:lpstr>Sharing Data</vt:lpstr>
      <vt:lpstr>Open Access publishing</vt:lpstr>
      <vt:lpstr>Day of Open Science</vt:lpstr>
      <vt:lpstr>Thanks!</vt:lpstr>
      <vt:lpstr>References (Norwegian)</vt:lpstr>
    </vt:vector>
  </TitlesOfParts>
  <Company>The Pitch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HIOF-template-7.13.Presentasjonsmal</dc:title>
  <dc:creator>Karine Strand Andresen</dc:creator>
  <cp:lastModifiedBy>Kristian Sandbekk Norsted</cp:lastModifiedBy>
  <cp:revision>19</cp:revision>
  <cp:lastPrinted>2018-07-02T07:36:16Z</cp:lastPrinted>
  <dcterms:created xsi:type="dcterms:W3CDTF">2015-06-11T22:12:29Z</dcterms:created>
  <dcterms:modified xsi:type="dcterms:W3CDTF">2022-04-29T06:57:46Z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0x0101009E9A0AC26B367A45BACC332BC2B3D790</vt:lpwstr>
  </property>
</Properties>
</file>