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4"/>
  </p:notesMasterIdLst>
  <p:handoutMasterIdLst>
    <p:handoutMasterId r:id="rId15"/>
  </p:handoutMasterIdLst>
  <p:sldIdLst>
    <p:sldId id="265" r:id="rId5"/>
    <p:sldId id="257" r:id="rId6"/>
    <p:sldId id="273" r:id="rId7"/>
    <p:sldId id="275" r:id="rId8"/>
    <p:sldId id="277" r:id="rId9"/>
    <p:sldId id="278" r:id="rId10"/>
    <p:sldId id="279" r:id="rId11"/>
    <p:sldId id="280" r:id="rId12"/>
    <p:sldId id="274" r:id="rId1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2BE"/>
    <a:srgbClr val="A396A3"/>
    <a:srgbClr val="D77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28"/>
  </p:normalViewPr>
  <p:slideViewPr>
    <p:cSldViewPr snapToGrid="0" snapToObjects="1">
      <p:cViewPr varScale="1">
        <p:scale>
          <a:sx n="142" d="100"/>
          <a:sy n="142" d="100"/>
        </p:scale>
        <p:origin x="136" y="3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70" d="100"/>
          <a:sy n="170" d="100"/>
        </p:scale>
        <p:origin x="65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an Sandbekk Norsted" userId="563505f5-1cf0-4603-a97b-02834b1a932f" providerId="ADAL" clId="{AE00DFA2-6475-4D7B-9E25-34614D07EE8F}"/>
    <pc:docChg chg="undo custSel addSld delSld modSld">
      <pc:chgData name="Kristian Sandbekk Norsted" userId="563505f5-1cf0-4603-a97b-02834b1a932f" providerId="ADAL" clId="{AE00DFA2-6475-4D7B-9E25-34614D07EE8F}" dt="2022-10-18T13:02:34.911" v="2415"/>
      <pc:docMkLst>
        <pc:docMk/>
      </pc:docMkLst>
      <pc:sldChg chg="addSp delSp modSp">
        <pc:chgData name="Kristian Sandbekk Norsted" userId="563505f5-1cf0-4603-a97b-02834b1a932f" providerId="ADAL" clId="{AE00DFA2-6475-4D7B-9E25-34614D07EE8F}" dt="2022-10-18T13:02:34.911" v="2415"/>
        <pc:sldMkLst>
          <pc:docMk/>
          <pc:sldMk cId="1054169923" sldId="257"/>
        </pc:sldMkLst>
        <pc:spChg chg="add del mod">
          <ac:chgData name="Kristian Sandbekk Norsted" userId="563505f5-1cf0-4603-a97b-02834b1a932f" providerId="ADAL" clId="{AE00DFA2-6475-4D7B-9E25-34614D07EE8F}" dt="2022-10-18T13:02:34.911" v="2415"/>
          <ac:spMkLst>
            <pc:docMk/>
            <pc:sldMk cId="1054169923" sldId="257"/>
            <ac:spMk id="2" creationId="{2EBE4C16-0F9A-4632-A37B-0E958C238B01}"/>
          </ac:spMkLst>
        </pc:spChg>
        <pc:spChg chg="add del mod">
          <ac:chgData name="Kristian Sandbekk Norsted" userId="563505f5-1cf0-4603-a97b-02834b1a932f" providerId="ADAL" clId="{AE00DFA2-6475-4D7B-9E25-34614D07EE8F}" dt="2022-10-18T13:02:34.911" v="2415"/>
          <ac:spMkLst>
            <pc:docMk/>
            <pc:sldMk cId="1054169923" sldId="257"/>
            <ac:spMk id="3" creationId="{7A9AC53A-B5C0-4F01-9005-3BE0D0138F3F}"/>
          </ac:spMkLst>
        </pc:spChg>
        <pc:spChg chg="add del mod">
          <ac:chgData name="Kristian Sandbekk Norsted" userId="563505f5-1cf0-4603-a97b-02834b1a932f" providerId="ADAL" clId="{AE00DFA2-6475-4D7B-9E25-34614D07EE8F}" dt="2022-10-06T10:39:47.441" v="1839" actId="931"/>
          <ac:spMkLst>
            <pc:docMk/>
            <pc:sldMk cId="1054169923" sldId="257"/>
            <ac:spMk id="4" creationId="{81D27EB0-4117-4D81-B3C9-C9E8129DBC87}"/>
          </ac:spMkLst>
        </pc:spChg>
        <pc:spChg chg="mod">
          <ac:chgData name="Kristian Sandbekk Norsted" userId="563505f5-1cf0-4603-a97b-02834b1a932f" providerId="ADAL" clId="{AE00DFA2-6475-4D7B-9E25-34614D07EE8F}" dt="2022-10-05T11:52:05.573" v="39" actId="20577"/>
          <ac:spMkLst>
            <pc:docMk/>
            <pc:sldMk cId="1054169923" sldId="257"/>
            <ac:spMk id="6" creationId="{00000000-0000-0000-0000-000000000000}"/>
          </ac:spMkLst>
        </pc:spChg>
        <pc:spChg chg="mod">
          <ac:chgData name="Kristian Sandbekk Norsted" userId="563505f5-1cf0-4603-a97b-02834b1a932f" providerId="ADAL" clId="{AE00DFA2-6475-4D7B-9E25-34614D07EE8F}" dt="2022-10-11T07:39:14.919" v="2367" actId="27636"/>
          <ac:spMkLst>
            <pc:docMk/>
            <pc:sldMk cId="1054169923" sldId="257"/>
            <ac:spMk id="7" creationId="{00000000-0000-0000-0000-000000000000}"/>
          </ac:spMkLst>
        </pc:spChg>
        <pc:spChg chg="mod">
          <ac:chgData name="Kristian Sandbekk Norsted" userId="563505f5-1cf0-4603-a97b-02834b1a932f" providerId="ADAL" clId="{AE00DFA2-6475-4D7B-9E25-34614D07EE8F}" dt="2022-10-06T10:41:21.863" v="1849" actId="20577"/>
          <ac:spMkLst>
            <pc:docMk/>
            <pc:sldMk cId="1054169923" sldId="257"/>
            <ac:spMk id="8" creationId="{00000000-0000-0000-0000-000000000000}"/>
          </ac:spMkLst>
        </pc:spChg>
        <pc:picChg chg="add del mod">
          <ac:chgData name="Kristian Sandbekk Norsted" userId="563505f5-1cf0-4603-a97b-02834b1a932f" providerId="ADAL" clId="{AE00DFA2-6475-4D7B-9E25-34614D07EE8F}" dt="2022-10-06T10:39:44.966" v="1838"/>
          <ac:picMkLst>
            <pc:docMk/>
            <pc:sldMk cId="1054169923" sldId="257"/>
            <ac:picMk id="3" creationId="{F41ABE20-901C-4E9D-ACB0-26149E2A9DF0}"/>
          </ac:picMkLst>
        </pc:picChg>
        <pc:picChg chg="add mod">
          <ac:chgData name="Kristian Sandbekk Norsted" userId="563505f5-1cf0-4603-a97b-02834b1a932f" providerId="ADAL" clId="{AE00DFA2-6475-4D7B-9E25-34614D07EE8F}" dt="2022-10-11T07:39:24.582" v="2369" actId="1076"/>
          <ac:picMkLst>
            <pc:docMk/>
            <pc:sldMk cId="1054169923" sldId="257"/>
            <ac:picMk id="11" creationId="{BEF59927-413C-4FC2-AF04-78B4317215AA}"/>
          </ac:picMkLst>
        </pc:picChg>
        <pc:picChg chg="add del mod">
          <ac:chgData name="Kristian Sandbekk Norsted" userId="563505f5-1cf0-4603-a97b-02834b1a932f" providerId="ADAL" clId="{AE00DFA2-6475-4D7B-9E25-34614D07EE8F}" dt="2022-10-11T07:39:19.533" v="2368"/>
          <ac:picMkLst>
            <pc:docMk/>
            <pc:sldMk cId="1054169923" sldId="257"/>
            <ac:picMk id="13" creationId="{D5CEF26E-240F-4D55-AA12-10714CF5C103}"/>
          </ac:picMkLst>
        </pc:picChg>
      </pc:sldChg>
      <pc:sldChg chg="addSp delSp modSp add">
        <pc:chgData name="Kristian Sandbekk Norsted" userId="563505f5-1cf0-4603-a97b-02834b1a932f" providerId="ADAL" clId="{AE00DFA2-6475-4D7B-9E25-34614D07EE8F}" dt="2022-10-06T11:19:59.806" v="2174" actId="20577"/>
        <pc:sldMkLst>
          <pc:docMk/>
          <pc:sldMk cId="3883759411" sldId="273"/>
        </pc:sldMkLst>
        <pc:spChg chg="add mod">
          <ac:chgData name="Kristian Sandbekk Norsted" userId="563505f5-1cf0-4603-a97b-02834b1a932f" providerId="ADAL" clId="{AE00DFA2-6475-4D7B-9E25-34614D07EE8F}" dt="2022-10-06T11:19:59.806" v="2174" actId="20577"/>
          <ac:spMkLst>
            <pc:docMk/>
            <pc:sldMk cId="3883759411" sldId="273"/>
            <ac:spMk id="2" creationId="{C254CA5E-29BA-474D-8DD5-980C0D0C172C}"/>
          </ac:spMkLst>
        </pc:spChg>
        <pc:spChg chg="mod">
          <ac:chgData name="Kristian Sandbekk Norsted" userId="563505f5-1cf0-4603-a97b-02834b1a932f" providerId="ADAL" clId="{AE00DFA2-6475-4D7B-9E25-34614D07EE8F}" dt="2022-10-05T13:10:42.006" v="593" actId="20577"/>
          <ac:spMkLst>
            <pc:docMk/>
            <pc:sldMk cId="3883759411" sldId="273"/>
            <ac:spMk id="6" creationId="{00000000-0000-0000-0000-000000000000}"/>
          </ac:spMkLst>
        </pc:spChg>
        <pc:spChg chg="del mod">
          <ac:chgData name="Kristian Sandbekk Norsted" userId="563505f5-1cf0-4603-a97b-02834b1a932f" providerId="ADAL" clId="{AE00DFA2-6475-4D7B-9E25-34614D07EE8F}" dt="2022-10-06T08:42:09.811" v="1314" actId="931"/>
          <ac:spMkLst>
            <pc:docMk/>
            <pc:sldMk cId="3883759411" sldId="273"/>
            <ac:spMk id="7" creationId="{00000000-0000-0000-0000-000000000000}"/>
          </ac:spMkLst>
        </pc:spChg>
        <pc:spChg chg="mod">
          <ac:chgData name="Kristian Sandbekk Norsted" userId="563505f5-1cf0-4603-a97b-02834b1a932f" providerId="ADAL" clId="{AE00DFA2-6475-4D7B-9E25-34614D07EE8F}" dt="2022-10-06T10:41:27.718" v="1853" actId="20577"/>
          <ac:spMkLst>
            <pc:docMk/>
            <pc:sldMk cId="3883759411" sldId="273"/>
            <ac:spMk id="8" creationId="{00000000-0000-0000-0000-000000000000}"/>
          </ac:spMkLst>
        </pc:spChg>
        <pc:picChg chg="add mod">
          <ac:chgData name="Kristian Sandbekk Norsted" userId="563505f5-1cf0-4603-a97b-02834b1a932f" providerId="ADAL" clId="{AE00DFA2-6475-4D7B-9E25-34614D07EE8F}" dt="2022-10-06T08:42:09.811" v="1314" actId="931"/>
          <ac:picMkLst>
            <pc:docMk/>
            <pc:sldMk cId="3883759411" sldId="273"/>
            <ac:picMk id="4" creationId="{EB00C20A-8D99-49E8-9BC7-A2FE597C47C3}"/>
          </ac:picMkLst>
        </pc:picChg>
      </pc:sldChg>
      <pc:sldChg chg="modSp add">
        <pc:chgData name="Kristian Sandbekk Norsted" userId="563505f5-1cf0-4603-a97b-02834b1a932f" providerId="ADAL" clId="{AE00DFA2-6475-4D7B-9E25-34614D07EE8F}" dt="2022-10-06T10:51:42.220" v="2156" actId="20577"/>
        <pc:sldMkLst>
          <pc:docMk/>
          <pc:sldMk cId="1898638241" sldId="274"/>
        </pc:sldMkLst>
        <pc:spChg chg="mod">
          <ac:chgData name="Kristian Sandbekk Norsted" userId="563505f5-1cf0-4603-a97b-02834b1a932f" providerId="ADAL" clId="{AE00DFA2-6475-4D7B-9E25-34614D07EE8F}" dt="2022-10-05T12:00:32.935" v="437" actId="20577"/>
          <ac:spMkLst>
            <pc:docMk/>
            <pc:sldMk cId="1898638241" sldId="274"/>
            <ac:spMk id="6" creationId="{00000000-0000-0000-0000-000000000000}"/>
          </ac:spMkLst>
        </pc:spChg>
        <pc:spChg chg="mod">
          <ac:chgData name="Kristian Sandbekk Norsted" userId="563505f5-1cf0-4603-a97b-02834b1a932f" providerId="ADAL" clId="{AE00DFA2-6475-4D7B-9E25-34614D07EE8F}" dt="2022-10-06T10:51:42.220" v="2156" actId="20577"/>
          <ac:spMkLst>
            <pc:docMk/>
            <pc:sldMk cId="1898638241" sldId="274"/>
            <ac:spMk id="7" creationId="{00000000-0000-0000-0000-000000000000}"/>
          </ac:spMkLst>
        </pc:spChg>
      </pc:sldChg>
      <pc:sldChg chg="addSp delSp modSp add">
        <pc:chgData name="Kristian Sandbekk Norsted" userId="563505f5-1cf0-4603-a97b-02834b1a932f" providerId="ADAL" clId="{AE00DFA2-6475-4D7B-9E25-34614D07EE8F}" dt="2022-10-18T13:02:21.194" v="2413" actId="20577"/>
        <pc:sldMkLst>
          <pc:docMk/>
          <pc:sldMk cId="1779095158" sldId="275"/>
        </pc:sldMkLst>
        <pc:spChg chg="add del mod">
          <ac:chgData name="Kristian Sandbekk Norsted" userId="563505f5-1cf0-4603-a97b-02834b1a932f" providerId="ADAL" clId="{AE00DFA2-6475-4D7B-9E25-34614D07EE8F}" dt="2022-10-06T08:48:14.083" v="1315" actId="931"/>
          <ac:spMkLst>
            <pc:docMk/>
            <pc:sldMk cId="1779095158" sldId="275"/>
            <ac:spMk id="2" creationId="{416D56D9-9129-4B80-B18C-36BAE1FED0E6}"/>
          </ac:spMkLst>
        </pc:spChg>
        <pc:spChg chg="add del mod">
          <ac:chgData name="Kristian Sandbekk Norsted" userId="563505f5-1cf0-4603-a97b-02834b1a932f" providerId="ADAL" clId="{AE00DFA2-6475-4D7B-9E25-34614D07EE8F}" dt="2022-10-18T13:02:21.194" v="2413" actId="20577"/>
          <ac:spMkLst>
            <pc:docMk/>
            <pc:sldMk cId="1779095158" sldId="275"/>
            <ac:spMk id="4" creationId="{D0403AE0-FB75-4C8A-9765-64D009BD4447}"/>
          </ac:spMkLst>
        </pc:spChg>
        <pc:spChg chg="mod">
          <ac:chgData name="Kristian Sandbekk Norsted" userId="563505f5-1cf0-4603-a97b-02834b1a932f" providerId="ADAL" clId="{AE00DFA2-6475-4D7B-9E25-34614D07EE8F}" dt="2022-10-06T09:05:25.545" v="1331" actId="20577"/>
          <ac:spMkLst>
            <pc:docMk/>
            <pc:sldMk cId="1779095158" sldId="275"/>
            <ac:spMk id="6" creationId="{00000000-0000-0000-0000-000000000000}"/>
          </ac:spMkLst>
        </pc:spChg>
        <pc:spChg chg="del">
          <ac:chgData name="Kristian Sandbekk Norsted" userId="563505f5-1cf0-4603-a97b-02834b1a932f" providerId="ADAL" clId="{AE00DFA2-6475-4D7B-9E25-34614D07EE8F}" dt="2022-10-05T12:10:57.733" v="577" actId="931"/>
          <ac:spMkLst>
            <pc:docMk/>
            <pc:sldMk cId="1779095158" sldId="275"/>
            <ac:spMk id="7" creationId="{00000000-0000-0000-0000-000000000000}"/>
          </ac:spMkLst>
        </pc:spChg>
        <pc:spChg chg="add del mod">
          <ac:chgData name="Kristian Sandbekk Norsted" userId="563505f5-1cf0-4603-a97b-02834b1a932f" providerId="ADAL" clId="{AE00DFA2-6475-4D7B-9E25-34614D07EE8F}" dt="2022-10-06T09:20:48.889" v="1463"/>
          <ac:spMkLst>
            <pc:docMk/>
            <pc:sldMk cId="1779095158" sldId="275"/>
            <ac:spMk id="7" creationId="{E4D36E28-B220-420F-9D44-60DE1ECE77B0}"/>
          </ac:spMkLst>
        </pc:spChg>
        <pc:spChg chg="mod">
          <ac:chgData name="Kristian Sandbekk Norsted" userId="563505f5-1cf0-4603-a97b-02834b1a932f" providerId="ADAL" clId="{AE00DFA2-6475-4D7B-9E25-34614D07EE8F}" dt="2022-10-06T10:41:32.727" v="1857" actId="20577"/>
          <ac:spMkLst>
            <pc:docMk/>
            <pc:sldMk cId="1779095158" sldId="275"/>
            <ac:spMk id="8" creationId="{00000000-0000-0000-0000-000000000000}"/>
          </ac:spMkLst>
        </pc:spChg>
        <pc:picChg chg="add del mod">
          <ac:chgData name="Kristian Sandbekk Norsted" userId="563505f5-1cf0-4603-a97b-02834b1a932f" providerId="ADAL" clId="{AE00DFA2-6475-4D7B-9E25-34614D07EE8F}" dt="2022-10-05T13:14:55.810" v="728"/>
          <ac:picMkLst>
            <pc:docMk/>
            <pc:sldMk cId="1779095158" sldId="275"/>
            <ac:picMk id="3" creationId="{18677D14-77FC-4039-B78D-51A6D2A1BA41}"/>
          </ac:picMkLst>
        </pc:picChg>
        <pc:picChg chg="add mod">
          <ac:chgData name="Kristian Sandbekk Norsted" userId="563505f5-1cf0-4603-a97b-02834b1a932f" providerId="ADAL" clId="{AE00DFA2-6475-4D7B-9E25-34614D07EE8F}" dt="2022-10-06T10:40:19.430" v="1841" actId="1076"/>
          <ac:picMkLst>
            <pc:docMk/>
            <pc:sldMk cId="1779095158" sldId="275"/>
            <ac:picMk id="5" creationId="{75F0F328-66F8-4A5D-B7B2-0EA2C7A6D66F}"/>
          </ac:picMkLst>
        </pc:picChg>
      </pc:sldChg>
      <pc:sldChg chg="addSp delSp modSp add">
        <pc:chgData name="Kristian Sandbekk Norsted" userId="563505f5-1cf0-4603-a97b-02834b1a932f" providerId="ADAL" clId="{AE00DFA2-6475-4D7B-9E25-34614D07EE8F}" dt="2022-10-06T10:41:36.870" v="1861" actId="20577"/>
        <pc:sldMkLst>
          <pc:docMk/>
          <pc:sldMk cId="3599154878" sldId="277"/>
        </pc:sldMkLst>
        <pc:spChg chg="add del mod">
          <ac:chgData name="Kristian Sandbekk Norsted" userId="563505f5-1cf0-4603-a97b-02834b1a932f" providerId="ADAL" clId="{AE00DFA2-6475-4D7B-9E25-34614D07EE8F}" dt="2022-10-06T09:06:28.800" v="1367" actId="931"/>
          <ac:spMkLst>
            <pc:docMk/>
            <pc:sldMk cId="3599154878" sldId="277"/>
            <ac:spMk id="2" creationId="{D1518D42-A7F0-473B-805C-3E5DDF529879}"/>
          </ac:spMkLst>
        </pc:spChg>
        <pc:spChg chg="del mod">
          <ac:chgData name="Kristian Sandbekk Norsted" userId="563505f5-1cf0-4603-a97b-02834b1a932f" providerId="ADAL" clId="{AE00DFA2-6475-4D7B-9E25-34614D07EE8F}" dt="2022-10-06T09:06:17.061" v="1366" actId="931"/>
          <ac:spMkLst>
            <pc:docMk/>
            <pc:sldMk cId="3599154878" sldId="277"/>
            <ac:spMk id="4" creationId="{D0403AE0-FB75-4C8A-9765-64D009BD4447}"/>
          </ac:spMkLst>
        </pc:spChg>
        <pc:spChg chg="mod">
          <ac:chgData name="Kristian Sandbekk Norsted" userId="563505f5-1cf0-4603-a97b-02834b1a932f" providerId="ADAL" clId="{AE00DFA2-6475-4D7B-9E25-34614D07EE8F}" dt="2022-10-06T10:36:23.271" v="1799" actId="20577"/>
          <ac:spMkLst>
            <pc:docMk/>
            <pc:sldMk cId="3599154878" sldId="277"/>
            <ac:spMk id="6" creationId="{00000000-0000-0000-0000-000000000000}"/>
          </ac:spMkLst>
        </pc:spChg>
        <pc:spChg chg="mod">
          <ac:chgData name="Kristian Sandbekk Norsted" userId="563505f5-1cf0-4603-a97b-02834b1a932f" providerId="ADAL" clId="{AE00DFA2-6475-4D7B-9E25-34614D07EE8F}" dt="2022-10-06T10:41:36.870" v="1861" actId="20577"/>
          <ac:spMkLst>
            <pc:docMk/>
            <pc:sldMk cId="3599154878" sldId="277"/>
            <ac:spMk id="8" creationId="{00000000-0000-0000-0000-000000000000}"/>
          </ac:spMkLst>
        </pc:spChg>
        <pc:spChg chg="add del mod">
          <ac:chgData name="Kristian Sandbekk Norsted" userId="563505f5-1cf0-4603-a97b-02834b1a932f" providerId="ADAL" clId="{AE00DFA2-6475-4D7B-9E25-34614D07EE8F}" dt="2022-10-06T09:06:47.305" v="1370" actId="931"/>
          <ac:spMkLst>
            <pc:docMk/>
            <pc:sldMk cId="3599154878" sldId="277"/>
            <ac:spMk id="13" creationId="{F288E0DE-00BD-44EF-8437-1438C78248B4}"/>
          </ac:spMkLst>
        </pc:spChg>
        <pc:spChg chg="add del mod">
          <ac:chgData name="Kristian Sandbekk Norsted" userId="563505f5-1cf0-4603-a97b-02834b1a932f" providerId="ADAL" clId="{AE00DFA2-6475-4D7B-9E25-34614D07EE8F}" dt="2022-10-06T09:07:18.378" v="1373" actId="931"/>
          <ac:spMkLst>
            <pc:docMk/>
            <pc:sldMk cId="3599154878" sldId="277"/>
            <ac:spMk id="16" creationId="{DB6BD86C-041F-4675-BA07-7195C5E67A25}"/>
          </ac:spMkLst>
        </pc:spChg>
        <pc:spChg chg="add mod">
          <ac:chgData name="Kristian Sandbekk Norsted" userId="563505f5-1cf0-4603-a97b-02834b1a932f" providerId="ADAL" clId="{AE00DFA2-6475-4D7B-9E25-34614D07EE8F}" dt="2022-10-06T09:09:06.008" v="1441" actId="20577"/>
          <ac:spMkLst>
            <pc:docMk/>
            <pc:sldMk cId="3599154878" sldId="277"/>
            <ac:spMk id="19" creationId="{7064D2EA-E6A2-41CB-8774-7727A52BED38}"/>
          </ac:spMkLst>
        </pc:spChg>
        <pc:picChg chg="del">
          <ac:chgData name="Kristian Sandbekk Norsted" userId="563505f5-1cf0-4603-a97b-02834b1a932f" providerId="ADAL" clId="{AE00DFA2-6475-4D7B-9E25-34614D07EE8F}" dt="2022-10-06T08:54:58.039" v="1324"/>
          <ac:picMkLst>
            <pc:docMk/>
            <pc:sldMk cId="3599154878" sldId="277"/>
            <ac:picMk id="5" creationId="{75F0F328-66F8-4A5D-B7B2-0EA2C7A6D66F}"/>
          </ac:picMkLst>
        </pc:picChg>
        <pc:picChg chg="add mod">
          <ac:chgData name="Kristian Sandbekk Norsted" userId="563505f5-1cf0-4603-a97b-02834b1a932f" providerId="ADAL" clId="{AE00DFA2-6475-4D7B-9E25-34614D07EE8F}" dt="2022-10-06T09:06:17.061" v="1366" actId="931"/>
          <ac:picMkLst>
            <pc:docMk/>
            <pc:sldMk cId="3599154878" sldId="277"/>
            <ac:picMk id="7" creationId="{E632291F-B3BD-4AF5-970B-48A67C62A611}"/>
          </ac:picMkLst>
        </pc:picChg>
        <pc:picChg chg="add del mod">
          <ac:chgData name="Kristian Sandbekk Norsted" userId="563505f5-1cf0-4603-a97b-02834b1a932f" providerId="ADAL" clId="{AE00DFA2-6475-4D7B-9E25-34614D07EE8F}" dt="2022-10-06T09:06:43.663" v="1369"/>
          <ac:picMkLst>
            <pc:docMk/>
            <pc:sldMk cId="3599154878" sldId="277"/>
            <ac:picMk id="12" creationId="{A5860583-6B78-4777-9E46-7D34265D33DE}"/>
          </ac:picMkLst>
        </pc:picChg>
        <pc:picChg chg="add del mod">
          <ac:chgData name="Kristian Sandbekk Norsted" userId="563505f5-1cf0-4603-a97b-02834b1a932f" providerId="ADAL" clId="{AE00DFA2-6475-4D7B-9E25-34614D07EE8F}" dt="2022-10-06T09:07:15.199" v="1372"/>
          <ac:picMkLst>
            <pc:docMk/>
            <pc:sldMk cId="3599154878" sldId="277"/>
            <ac:picMk id="15" creationId="{D90061D9-DE32-422B-A236-4042560B94B0}"/>
          </ac:picMkLst>
        </pc:picChg>
        <pc:picChg chg="add del mod">
          <ac:chgData name="Kristian Sandbekk Norsted" userId="563505f5-1cf0-4603-a97b-02834b1a932f" providerId="ADAL" clId="{AE00DFA2-6475-4D7B-9E25-34614D07EE8F}" dt="2022-10-06T09:08:23.300" v="1376"/>
          <ac:picMkLst>
            <pc:docMk/>
            <pc:sldMk cId="3599154878" sldId="277"/>
            <ac:picMk id="18" creationId="{70F2B990-1233-44BF-A11E-42060F51AA01}"/>
          </ac:picMkLst>
        </pc:picChg>
        <pc:picChg chg="add mod">
          <ac:chgData name="Kristian Sandbekk Norsted" userId="563505f5-1cf0-4603-a97b-02834b1a932f" providerId="ADAL" clId="{AE00DFA2-6475-4D7B-9E25-34614D07EE8F}" dt="2022-10-06T09:09:40.328" v="1446" actId="1076"/>
          <ac:picMkLst>
            <pc:docMk/>
            <pc:sldMk cId="3599154878" sldId="277"/>
            <ac:picMk id="21" creationId="{F19B909F-6601-4FFC-8323-C9F6EDC574C4}"/>
          </ac:picMkLst>
        </pc:picChg>
      </pc:sldChg>
      <pc:sldChg chg="addSp delSp modSp add">
        <pc:chgData name="Kristian Sandbekk Norsted" userId="563505f5-1cf0-4603-a97b-02834b1a932f" providerId="ADAL" clId="{AE00DFA2-6475-4D7B-9E25-34614D07EE8F}" dt="2022-10-06T10:41:41.687" v="1865" actId="20577"/>
        <pc:sldMkLst>
          <pc:docMk/>
          <pc:sldMk cId="2898185934" sldId="278"/>
        </pc:sldMkLst>
        <pc:spChg chg="del mod">
          <ac:chgData name="Kristian Sandbekk Norsted" userId="563505f5-1cf0-4603-a97b-02834b1a932f" providerId="ADAL" clId="{AE00DFA2-6475-4D7B-9E25-34614D07EE8F}" dt="2022-10-06T09:19:35.648" v="1457" actId="931"/>
          <ac:spMkLst>
            <pc:docMk/>
            <pc:sldMk cId="2898185934" sldId="278"/>
            <ac:spMk id="2" creationId="{D1518D42-A7F0-473B-805C-3E5DDF529879}"/>
          </ac:spMkLst>
        </pc:spChg>
        <pc:spChg chg="del mod">
          <ac:chgData name="Kristian Sandbekk Norsted" userId="563505f5-1cf0-4603-a97b-02834b1a932f" providerId="ADAL" clId="{AE00DFA2-6475-4D7B-9E25-34614D07EE8F}" dt="2022-10-06T09:16:45.918" v="1449" actId="931"/>
          <ac:spMkLst>
            <pc:docMk/>
            <pc:sldMk cId="2898185934" sldId="278"/>
            <ac:spMk id="4" creationId="{D0403AE0-FB75-4C8A-9765-64D009BD4447}"/>
          </ac:spMkLst>
        </pc:spChg>
        <pc:spChg chg="mod">
          <ac:chgData name="Kristian Sandbekk Norsted" userId="563505f5-1cf0-4603-a97b-02834b1a932f" providerId="ADAL" clId="{AE00DFA2-6475-4D7B-9E25-34614D07EE8F}" dt="2022-10-06T10:36:28.695" v="1802" actId="20577"/>
          <ac:spMkLst>
            <pc:docMk/>
            <pc:sldMk cId="2898185934" sldId="278"/>
            <ac:spMk id="6" creationId="{00000000-0000-0000-0000-000000000000}"/>
          </ac:spMkLst>
        </pc:spChg>
        <pc:spChg chg="mod">
          <ac:chgData name="Kristian Sandbekk Norsted" userId="563505f5-1cf0-4603-a97b-02834b1a932f" providerId="ADAL" clId="{AE00DFA2-6475-4D7B-9E25-34614D07EE8F}" dt="2022-10-06T10:41:41.687" v="1865" actId="20577"/>
          <ac:spMkLst>
            <pc:docMk/>
            <pc:sldMk cId="2898185934" sldId="278"/>
            <ac:spMk id="8" creationId="{00000000-0000-0000-0000-000000000000}"/>
          </ac:spMkLst>
        </pc:spChg>
        <pc:picChg chg="add mod">
          <ac:chgData name="Kristian Sandbekk Norsted" userId="563505f5-1cf0-4603-a97b-02834b1a932f" providerId="ADAL" clId="{AE00DFA2-6475-4D7B-9E25-34614D07EE8F}" dt="2022-10-06T09:16:45.918" v="1449" actId="931"/>
          <ac:picMkLst>
            <pc:docMk/>
            <pc:sldMk cId="2898185934" sldId="278"/>
            <ac:picMk id="5" creationId="{159BBFF5-9F5C-4BA8-8BD0-7EED2F0893FB}"/>
          </ac:picMkLst>
        </pc:picChg>
        <pc:picChg chg="add mod">
          <ac:chgData name="Kristian Sandbekk Norsted" userId="563505f5-1cf0-4603-a97b-02834b1a932f" providerId="ADAL" clId="{AE00DFA2-6475-4D7B-9E25-34614D07EE8F}" dt="2022-10-06T09:19:35.648" v="1457" actId="931"/>
          <ac:picMkLst>
            <pc:docMk/>
            <pc:sldMk cId="2898185934" sldId="278"/>
            <ac:picMk id="11" creationId="{CB796CC4-CB23-4A73-9241-CC074C5B878D}"/>
          </ac:picMkLst>
        </pc:picChg>
      </pc:sldChg>
      <pc:sldChg chg="addSp delSp modSp add">
        <pc:chgData name="Kristian Sandbekk Norsted" userId="563505f5-1cf0-4603-a97b-02834b1a932f" providerId="ADAL" clId="{AE00DFA2-6475-4D7B-9E25-34614D07EE8F}" dt="2022-10-06T11:57:24.333" v="2328" actId="20577"/>
        <pc:sldMkLst>
          <pc:docMk/>
          <pc:sldMk cId="471712661" sldId="279"/>
        </pc:sldMkLst>
        <pc:spChg chg="add del mod">
          <ac:chgData name="Kristian Sandbekk Norsted" userId="563505f5-1cf0-4603-a97b-02834b1a932f" providerId="ADAL" clId="{AE00DFA2-6475-4D7B-9E25-34614D07EE8F}" dt="2022-10-06T11:57:24.333" v="2328" actId="20577"/>
          <ac:spMkLst>
            <pc:docMk/>
            <pc:sldMk cId="471712661" sldId="279"/>
            <ac:spMk id="2" creationId="{ACA50468-3DF2-408A-A370-1EB1261D82A9}"/>
          </ac:spMkLst>
        </pc:spChg>
        <pc:spChg chg="add del mod">
          <ac:chgData name="Kristian Sandbekk Norsted" userId="563505f5-1cf0-4603-a97b-02834b1a932f" providerId="ADAL" clId="{AE00DFA2-6475-4D7B-9E25-34614D07EE8F}" dt="2022-10-06T09:26:09.100" v="1506" actId="931"/>
          <ac:spMkLst>
            <pc:docMk/>
            <pc:sldMk cId="471712661" sldId="279"/>
            <ac:spMk id="3" creationId="{481EE343-0C54-4F39-89E2-21E6FB627236}"/>
          </ac:spMkLst>
        </pc:spChg>
        <pc:spChg chg="add del mod">
          <ac:chgData name="Kristian Sandbekk Norsted" userId="563505f5-1cf0-4603-a97b-02834b1a932f" providerId="ADAL" clId="{AE00DFA2-6475-4D7B-9E25-34614D07EE8F}" dt="2022-10-06T09:26:05.862" v="1505"/>
          <ac:spMkLst>
            <pc:docMk/>
            <pc:sldMk cId="471712661" sldId="279"/>
            <ac:spMk id="4" creationId="{E8A45C07-8041-428C-B0AC-3369FFFE357B}"/>
          </ac:spMkLst>
        </pc:spChg>
        <pc:spChg chg="mod">
          <ac:chgData name="Kristian Sandbekk Norsted" userId="563505f5-1cf0-4603-a97b-02834b1a932f" providerId="ADAL" clId="{AE00DFA2-6475-4D7B-9E25-34614D07EE8F}" dt="2022-10-06T09:25:25.135" v="1499" actId="20577"/>
          <ac:spMkLst>
            <pc:docMk/>
            <pc:sldMk cId="471712661" sldId="279"/>
            <ac:spMk id="6" creationId="{00000000-0000-0000-0000-000000000000}"/>
          </ac:spMkLst>
        </pc:spChg>
        <pc:spChg chg="mod">
          <ac:chgData name="Kristian Sandbekk Norsted" userId="563505f5-1cf0-4603-a97b-02834b1a932f" providerId="ADAL" clId="{AE00DFA2-6475-4D7B-9E25-34614D07EE8F}" dt="2022-10-06T10:41:46.678" v="1869" actId="20577"/>
          <ac:spMkLst>
            <pc:docMk/>
            <pc:sldMk cId="471712661" sldId="279"/>
            <ac:spMk id="8" creationId="{00000000-0000-0000-0000-000000000000}"/>
          </ac:spMkLst>
        </pc:spChg>
        <pc:spChg chg="add del mod">
          <ac:chgData name="Kristian Sandbekk Norsted" userId="563505f5-1cf0-4603-a97b-02834b1a932f" providerId="ADAL" clId="{AE00DFA2-6475-4D7B-9E25-34614D07EE8F}" dt="2022-10-06T09:26:05.048" v="1503"/>
          <ac:spMkLst>
            <pc:docMk/>
            <pc:sldMk cId="471712661" sldId="279"/>
            <ac:spMk id="13" creationId="{4A3BEA15-CDB5-4CDA-B931-902445D530B0}"/>
          </ac:spMkLst>
        </pc:spChg>
        <pc:spChg chg="add del mod">
          <ac:chgData name="Kristian Sandbekk Norsted" userId="563505f5-1cf0-4603-a97b-02834b1a932f" providerId="ADAL" clId="{AE00DFA2-6475-4D7B-9E25-34614D07EE8F}" dt="2022-10-06T09:26:05.048" v="1503"/>
          <ac:spMkLst>
            <pc:docMk/>
            <pc:sldMk cId="471712661" sldId="279"/>
            <ac:spMk id="14" creationId="{7C46AE6D-D69B-4390-9EE3-E1690FB07394}"/>
          </ac:spMkLst>
        </pc:spChg>
        <pc:spChg chg="add del mod">
          <ac:chgData name="Kristian Sandbekk Norsted" userId="563505f5-1cf0-4603-a97b-02834b1a932f" providerId="ADAL" clId="{AE00DFA2-6475-4D7B-9E25-34614D07EE8F}" dt="2022-10-06T09:26:05.048" v="1503"/>
          <ac:spMkLst>
            <pc:docMk/>
            <pc:sldMk cId="471712661" sldId="279"/>
            <ac:spMk id="15" creationId="{724C469B-A2E4-4F5B-847A-C4AF8741FE28}"/>
          </ac:spMkLst>
        </pc:spChg>
        <pc:picChg chg="del">
          <ac:chgData name="Kristian Sandbekk Norsted" userId="563505f5-1cf0-4603-a97b-02834b1a932f" providerId="ADAL" clId="{AE00DFA2-6475-4D7B-9E25-34614D07EE8F}" dt="2022-10-06T09:21:50.968" v="1491"/>
          <ac:picMkLst>
            <pc:docMk/>
            <pc:sldMk cId="471712661" sldId="279"/>
            <ac:picMk id="5" creationId="{159BBFF5-9F5C-4BA8-8BD0-7EED2F0893FB}"/>
          </ac:picMkLst>
        </pc:picChg>
        <pc:picChg chg="del">
          <ac:chgData name="Kristian Sandbekk Norsted" userId="563505f5-1cf0-4603-a97b-02834b1a932f" providerId="ADAL" clId="{AE00DFA2-6475-4D7B-9E25-34614D07EE8F}" dt="2022-10-06T09:21:53.014" v="1492"/>
          <ac:picMkLst>
            <pc:docMk/>
            <pc:sldMk cId="471712661" sldId="279"/>
            <ac:picMk id="11" creationId="{CB796CC4-CB23-4A73-9241-CC074C5B878D}"/>
          </ac:picMkLst>
        </pc:picChg>
        <pc:picChg chg="add del mod">
          <ac:chgData name="Kristian Sandbekk Norsted" userId="563505f5-1cf0-4603-a97b-02834b1a932f" providerId="ADAL" clId="{AE00DFA2-6475-4D7B-9E25-34614D07EE8F}" dt="2022-10-06T09:26:05.393" v="1504" actId="931"/>
          <ac:picMkLst>
            <pc:docMk/>
            <pc:sldMk cId="471712661" sldId="279"/>
            <ac:picMk id="12" creationId="{B6008D5A-C90E-4F47-9FDB-24C6E5409A58}"/>
          </ac:picMkLst>
        </pc:picChg>
        <pc:picChg chg="add mod">
          <ac:chgData name="Kristian Sandbekk Norsted" userId="563505f5-1cf0-4603-a97b-02834b1a932f" providerId="ADAL" clId="{AE00DFA2-6475-4D7B-9E25-34614D07EE8F}" dt="2022-10-06T10:40:11.559" v="1840" actId="1076"/>
          <ac:picMkLst>
            <pc:docMk/>
            <pc:sldMk cId="471712661" sldId="279"/>
            <ac:picMk id="17" creationId="{3D2D5AF4-FC16-4196-B6A7-F94B5CFE21C9}"/>
          </ac:picMkLst>
        </pc:picChg>
      </pc:sldChg>
      <pc:sldChg chg="addSp delSp modSp add">
        <pc:chgData name="Kristian Sandbekk Norsted" userId="563505f5-1cf0-4603-a97b-02834b1a932f" providerId="ADAL" clId="{AE00DFA2-6475-4D7B-9E25-34614D07EE8F}" dt="2022-10-17T10:36:22.666" v="2395"/>
        <pc:sldMkLst>
          <pc:docMk/>
          <pc:sldMk cId="3936228748" sldId="280"/>
        </pc:sldMkLst>
        <pc:spChg chg="mod">
          <ac:chgData name="Kristian Sandbekk Norsted" userId="563505f5-1cf0-4603-a97b-02834b1a932f" providerId="ADAL" clId="{AE00DFA2-6475-4D7B-9E25-34614D07EE8F}" dt="2022-10-17T10:36:20.063" v="2394" actId="20577"/>
          <ac:spMkLst>
            <pc:docMk/>
            <pc:sldMk cId="3936228748" sldId="280"/>
            <ac:spMk id="2" creationId="{ACA50468-3DF2-408A-A370-1EB1261D82A9}"/>
          </ac:spMkLst>
        </pc:spChg>
        <pc:spChg chg="add mod">
          <ac:chgData name="Kristian Sandbekk Norsted" userId="563505f5-1cf0-4603-a97b-02834b1a932f" providerId="ADAL" clId="{AE00DFA2-6475-4D7B-9E25-34614D07EE8F}" dt="2022-10-17T10:36:22.666" v="2395"/>
          <ac:spMkLst>
            <pc:docMk/>
            <pc:sldMk cId="3936228748" sldId="280"/>
            <ac:spMk id="3" creationId="{297589F6-EF8E-4A64-88A0-5CC80EE116B6}"/>
          </ac:spMkLst>
        </pc:spChg>
        <pc:spChg chg="mod">
          <ac:chgData name="Kristian Sandbekk Norsted" userId="563505f5-1cf0-4603-a97b-02834b1a932f" providerId="ADAL" clId="{AE00DFA2-6475-4D7B-9E25-34614D07EE8F}" dt="2022-10-17T10:36:16.938" v="2393" actId="20577"/>
          <ac:spMkLst>
            <pc:docMk/>
            <pc:sldMk cId="3936228748" sldId="280"/>
            <ac:spMk id="6" creationId="{00000000-0000-0000-0000-000000000000}"/>
          </ac:spMkLst>
        </pc:spChg>
        <pc:picChg chg="del">
          <ac:chgData name="Kristian Sandbekk Norsted" userId="563505f5-1cf0-4603-a97b-02834b1a932f" providerId="ADAL" clId="{AE00DFA2-6475-4D7B-9E25-34614D07EE8F}" dt="2022-10-17T10:36:22.666" v="2395"/>
          <ac:picMkLst>
            <pc:docMk/>
            <pc:sldMk cId="3936228748" sldId="280"/>
            <ac:picMk id="17" creationId="{3D2D5AF4-FC16-4196-B6A7-F94B5CFE21C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5ACB-6D39-BD4E-B219-F3F80F4D5658}" type="datetimeFigureOut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18.10.2022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D036-F3E9-EE46-9B35-EC7759C2F543}" type="slidenum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‹#›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54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9444867-3A3C-8F4F-AA72-C1B9EB729F72}" type="datetimeFigureOut">
              <a:rPr lang="nb-NO" smtClean="0"/>
              <a:pPr/>
              <a:t>18.10.2022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F45C457E-F630-C147-B67D-734B6B1CD9D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081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8444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588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130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98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23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5918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20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52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Kapittel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9DC53-2898-304E-8D88-1BB22CAC7760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Kapittel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E9DC53-2898-304E-8D88-1BB22CAC7760}" type="datetime1">
              <a:rPr lang="nb-NO" smtClean="0"/>
              <a:pPr/>
              <a:t>18.10.2022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Fornavn Etternavn | Avdelingsnavn</a:t>
            </a: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6589"/>
            <a:ext cx="2643744" cy="72920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2000"/>
            <a:ext cx="6075947" cy="199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39050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6D0C-2F8A-B642-A138-BA59C775D20D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789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675105"/>
            <a:ext cx="4040188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675105"/>
            <a:ext cx="4041775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204A-9A75-3C4C-BAD0-3FE6FE661701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599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2955-BE7A-5C4C-84B8-41580681C190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354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57B6-EDFB-B447-8B14-79CCE6E543ED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044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0" y="100262"/>
            <a:ext cx="9144000" cy="4485105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her for å sette inn bilde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B3D7-CAAD-CD4A-9ADE-B7023038E292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7453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71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6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4AB339-F0E1-A746-A0DD-B8B314440945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0912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Hvile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C8C2BE"/>
          </a:solidFill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539"/>
            <a:ext cx="6245475" cy="172263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590699-1352-D148-B251-D7C28FB0B6CC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489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For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590699-1352-D148-B251-D7C28FB0B6CC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A396A3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590699-1352-D148-B251-D7C28FB0B6CC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For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590699-1352-D148-B251-D7C28FB0B6CC}" type="datetime1">
              <a:rPr lang="nb-NO" smtClean="0"/>
              <a:pPr/>
              <a:t>18.10.2022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Fornavn Etternavn | Avdelingsnavn</a:t>
            </a:r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6589"/>
            <a:ext cx="2643744" cy="72920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FF5EF9-C484-D748-964B-06FC147FE0F7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819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9DC53-2898-304E-8D88-1BB22CAC7760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363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Kapittel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9DC53-2898-304E-8D88-1BB22CAC7760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75104"/>
            <a:ext cx="8229600" cy="454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697576" y="4768684"/>
            <a:ext cx="16844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301028B7-40B6-B141-A86D-F90DE572F70B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6835" y="4767263"/>
            <a:ext cx="59262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381996" y="4767263"/>
            <a:ext cx="41174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  <p:pic>
        <p:nvPicPr>
          <p:cNvPr id="8" name="Bilde 7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3" r:id="rId2"/>
    <p:sldLayoutId id="2147483694" r:id="rId3"/>
    <p:sldLayoutId id="2147483706" r:id="rId4"/>
    <p:sldLayoutId id="2147483707" r:id="rId5"/>
    <p:sldLayoutId id="2147483708" r:id="rId6"/>
    <p:sldLayoutId id="2147483695" r:id="rId7"/>
    <p:sldLayoutId id="2147483696" r:id="rId8"/>
    <p:sldLayoutId id="2147483709" r:id="rId9"/>
    <p:sldLayoutId id="2147483710" r:id="rId10"/>
    <p:sldLayoutId id="2147483711" r:id="rId11"/>
    <p:sldLayoutId id="2147483697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12" r:id="rId20"/>
    <p:sldLayoutId id="2147483713" r:id="rId21"/>
    <p:sldLayoutId id="2147483714" r:id="rId2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6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4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err="1"/>
              <a:t>DataverseNO</a:t>
            </a:r>
            <a:r>
              <a:rPr lang="nb-NO" dirty="0"/>
              <a:t> – En innføring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Norsted| Biblioteket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593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Kort om </a:t>
            </a:r>
            <a:r>
              <a:rPr lang="nb-NO" b="1" dirty="0" err="1"/>
              <a:t>DataverseNO</a:t>
            </a:r>
            <a:endParaRPr lang="nb-NO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Dataverse</a:t>
            </a:r>
            <a:r>
              <a:rPr lang="nb-NO" dirty="0"/>
              <a:t> er et godt alternativ for å arkivere og publisere data</a:t>
            </a:r>
          </a:p>
          <a:p>
            <a:pPr lvl="1"/>
            <a:r>
              <a:rPr lang="nb-NO" dirty="0"/>
              <a:t>FAIR-prinsippene</a:t>
            </a:r>
          </a:p>
          <a:p>
            <a:pPr lvl="1"/>
            <a:r>
              <a:rPr lang="nb-NO" dirty="0" err="1"/>
              <a:t>CoreTrustSeal</a:t>
            </a:r>
            <a:r>
              <a:rPr lang="nb-NO" dirty="0"/>
              <a:t>-sertifisert</a:t>
            </a:r>
          </a:p>
          <a:p>
            <a:pPr lvl="1"/>
            <a:r>
              <a:rPr lang="nb-NO" dirty="0"/>
              <a:t>Standardkompatible metadata</a:t>
            </a:r>
          </a:p>
          <a:p>
            <a:pPr lvl="1"/>
            <a:r>
              <a:rPr lang="nb-NO" dirty="0" err="1"/>
              <a:t>Datakuratering</a:t>
            </a:r>
            <a:endParaRPr lang="nb-NO" dirty="0"/>
          </a:p>
          <a:p>
            <a:endParaRPr lang="nb-NO" dirty="0"/>
          </a:p>
        </p:txBody>
      </p:sp>
      <p:pic>
        <p:nvPicPr>
          <p:cNvPr id="11" name="Plassholder for innhold 10">
            <a:extLst>
              <a:ext uri="{FF2B5EF4-FFF2-40B4-BE49-F238E27FC236}">
                <a16:creationId xmlns:a16="http://schemas.microsoft.com/office/drawing/2014/main" id="{BEF59927-413C-4FC2-AF04-78B4317215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25815"/>
            <a:ext cx="4038600" cy="1542745"/>
          </a:xfrm>
        </p:spPr>
      </p:pic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16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Før deponering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EB00C20A-8D99-49E8-9BC7-A2FE597C47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375535"/>
            <a:ext cx="4038600" cy="3043305"/>
          </a:xfrm>
        </p:spPr>
      </p:pic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254CA5E-29BA-474D-8DD5-980C0D0C17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Datafilene må navngis og struktureres</a:t>
            </a:r>
          </a:p>
          <a:p>
            <a:r>
              <a:rPr lang="nb-NO" dirty="0"/>
              <a:t>Originale vs. foretrukne filformat</a:t>
            </a:r>
          </a:p>
          <a:p>
            <a:r>
              <a:rPr lang="nb-NO" dirty="0"/>
              <a:t>Beskrive dataene i en </a:t>
            </a:r>
            <a:r>
              <a:rPr lang="nb-NO" dirty="0" err="1"/>
              <a:t>ReadMe</a:t>
            </a:r>
            <a:r>
              <a:rPr lang="nb-NO" dirty="0"/>
              <a:t>-fil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75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Deponering i </a:t>
            </a:r>
            <a:r>
              <a:rPr lang="nb-NO" b="1" dirty="0" err="1"/>
              <a:t>DataverseNO</a:t>
            </a:r>
            <a:endParaRPr lang="nb-NO" b="1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0403AE0-FB75-4C8A-9765-64D009BD44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Fire enkle steg: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/>
              <a:t>Logg inn med Feide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/>
              <a:t>«</a:t>
            </a:r>
            <a:r>
              <a:rPr lang="nb-NO" dirty="0" err="1"/>
              <a:t>Add</a:t>
            </a:r>
            <a:r>
              <a:rPr lang="nb-NO" dirty="0"/>
              <a:t> Data» → «New </a:t>
            </a:r>
            <a:r>
              <a:rPr lang="nb-NO" dirty="0" err="1"/>
              <a:t>Dataset</a:t>
            </a:r>
            <a:r>
              <a:rPr lang="nb-NO" dirty="0"/>
              <a:t>»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75F0F328-66F8-4A5D-B7B2-0EA2C7A6D6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200151"/>
            <a:ext cx="4038600" cy="2947171"/>
          </a:xfrm>
        </p:spPr>
      </p:pic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909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3. Legg til metadata</a:t>
            </a:r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E632291F-B3BD-4AF5-970B-48A67C62A6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281748"/>
            <a:ext cx="4038600" cy="3230879"/>
          </a:xfrm>
        </p:spPr>
      </p:pic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5</a:t>
            </a:fld>
            <a:endParaRPr lang="nb-NO"/>
          </a:p>
        </p:txBody>
      </p:sp>
      <p:sp>
        <p:nvSpPr>
          <p:cNvPr id="19" name="Plassholder for innhold 18">
            <a:extLst>
              <a:ext uri="{FF2B5EF4-FFF2-40B4-BE49-F238E27FC236}">
                <a16:creationId xmlns:a16="http://schemas.microsoft.com/office/drawing/2014/main" id="{7064D2EA-E6A2-41CB-8774-7727A52BED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Siteringsmetadata</a:t>
            </a:r>
          </a:p>
          <a:p>
            <a:r>
              <a:rPr lang="nb-NO" dirty="0"/>
              <a:t>«Edit </a:t>
            </a:r>
            <a:r>
              <a:rPr lang="nb-NO" dirty="0" err="1"/>
              <a:t>Dataset</a:t>
            </a:r>
            <a:r>
              <a:rPr lang="nb-NO" dirty="0"/>
              <a:t>» → «Metadata» for mer metadata</a:t>
            </a:r>
          </a:p>
        </p:txBody>
      </p:sp>
      <p:pic>
        <p:nvPicPr>
          <p:cNvPr id="21" name="Bilde 20">
            <a:extLst>
              <a:ext uri="{FF2B5EF4-FFF2-40B4-BE49-F238E27FC236}">
                <a16:creationId xmlns:a16="http://schemas.microsoft.com/office/drawing/2014/main" id="{F19B909F-6601-4FFC-8323-C9F6EDC574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3250" y="2398481"/>
            <a:ext cx="4108500" cy="211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5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4. Lisensiering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159BBFF5-9F5C-4BA8-8BD0-7EED2F0893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443163"/>
            <a:ext cx="4038600" cy="2908048"/>
          </a:xfrm>
        </p:spPr>
      </p:pic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6</a:t>
            </a:fld>
            <a:endParaRPr lang="nb-NO"/>
          </a:p>
        </p:txBody>
      </p:sp>
      <p:pic>
        <p:nvPicPr>
          <p:cNvPr id="11" name="Plassholder for innhold 10">
            <a:extLst>
              <a:ext uri="{FF2B5EF4-FFF2-40B4-BE49-F238E27FC236}">
                <a16:creationId xmlns:a16="http://schemas.microsoft.com/office/drawing/2014/main" id="{CB796CC4-CB23-4A73-9241-CC074C5B87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8200" y="1749858"/>
            <a:ext cx="4038600" cy="2294658"/>
          </a:xfrm>
        </p:spPr>
      </p:pic>
    </p:spTree>
    <p:extLst>
      <p:ext uri="{BB962C8B-B14F-4D97-AF65-F5344CB8AC3E}">
        <p14:creationId xmlns:p14="http://schemas.microsoft.com/office/powerpoint/2010/main" val="289818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Ferdig!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7</a:t>
            </a:fld>
            <a:endParaRPr lang="nb-NO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ACA50468-3DF2-408A-A370-1EB1261D82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Egen landingsside (DOI)</a:t>
            </a:r>
          </a:p>
          <a:p>
            <a:r>
              <a:rPr lang="nb-NO" dirty="0"/>
              <a:t>Endringer skaper en ny versjon (V2)</a:t>
            </a:r>
          </a:p>
          <a:p>
            <a:r>
              <a:rPr lang="nb-NO" dirty="0"/>
              <a:t>Begrense tilgang er mulig</a:t>
            </a:r>
          </a:p>
          <a:p>
            <a:r>
              <a:rPr lang="nb-NO" dirty="0" err="1"/>
              <a:t>Deaksessering</a:t>
            </a:r>
            <a:r>
              <a:rPr lang="nb-NO" dirty="0"/>
              <a:t> er mulig (ikke </a:t>
            </a:r>
            <a:r>
              <a:rPr lang="nb-NO" dirty="0" err="1"/>
              <a:t>slettig</a:t>
            </a:r>
            <a:r>
              <a:rPr lang="nb-NO" dirty="0"/>
              <a:t>)</a:t>
            </a:r>
          </a:p>
          <a:p>
            <a:r>
              <a:rPr lang="nb-NO" dirty="0"/>
              <a:t>Mulig å publisere anonymiserte datasett når et artikkelmanus er under fagfellevurdering</a:t>
            </a:r>
          </a:p>
        </p:txBody>
      </p:sp>
      <p:pic>
        <p:nvPicPr>
          <p:cNvPr id="17" name="Plassholder for innhold 16">
            <a:extLst>
              <a:ext uri="{FF2B5EF4-FFF2-40B4-BE49-F238E27FC236}">
                <a16:creationId xmlns:a16="http://schemas.microsoft.com/office/drawing/2014/main" id="{3D2D5AF4-FC16-4196-B6A7-F94B5CFE21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200151"/>
            <a:ext cx="4038600" cy="2555552"/>
          </a:xfrm>
        </p:spPr>
      </p:pic>
    </p:spTree>
    <p:extLst>
      <p:ext uri="{BB962C8B-B14F-4D97-AF65-F5344CB8AC3E}">
        <p14:creationId xmlns:p14="http://schemas.microsoft.com/office/powerpoint/2010/main" val="47171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Spørsmål og kommentarer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8</a:t>
            </a:fld>
            <a:endParaRPr lang="nb-NO"/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ACA50468-3DF2-408A-A370-1EB1261D82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7589F6-EF8E-4A64-88A0-5CC80EE116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622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Referanser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err="1"/>
              <a:t>Conzette</a:t>
            </a:r>
            <a:r>
              <a:rPr lang="nb-NO" dirty="0"/>
              <a:t>, Philipp. (2020). </a:t>
            </a:r>
            <a:r>
              <a:rPr lang="nb-NO" i="1" dirty="0" err="1"/>
              <a:t>ReadMe</a:t>
            </a:r>
            <a:r>
              <a:rPr lang="nb-NO" i="1" dirty="0"/>
              <a:t>-fil, eksempel</a:t>
            </a:r>
            <a:r>
              <a:rPr lang="nb-NO" dirty="0"/>
              <a:t>. https://drive.google.com/file/d/186iauQWcDPLAGd-Ks1XK4vQFpSqMyBo3/view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Creative </a:t>
            </a:r>
            <a:r>
              <a:rPr lang="nb-NO" dirty="0" err="1"/>
              <a:t>Commons</a:t>
            </a:r>
            <a:r>
              <a:rPr lang="nb-NO" dirty="0"/>
              <a:t>. (2022). </a:t>
            </a:r>
            <a:r>
              <a:rPr lang="nb-NO" i="1" dirty="0"/>
              <a:t>CC0-logo</a:t>
            </a:r>
            <a:r>
              <a:rPr lang="nb-NO" dirty="0"/>
              <a:t>. https://creativecommons.org/tag/cc0/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Dataverse</a:t>
            </a:r>
            <a:r>
              <a:rPr lang="nb-NO" dirty="0"/>
              <a:t>. (</a:t>
            </a:r>
            <a:r>
              <a:rPr lang="nb-NO" dirty="0" err="1"/>
              <a:t>n.d</a:t>
            </a:r>
            <a:r>
              <a:rPr lang="nb-NO" dirty="0"/>
              <a:t>.). </a:t>
            </a:r>
            <a:r>
              <a:rPr lang="nb-NO" i="1" dirty="0"/>
              <a:t>The </a:t>
            </a:r>
            <a:r>
              <a:rPr lang="nb-NO" i="1" dirty="0" err="1"/>
              <a:t>Dataverse</a:t>
            </a:r>
            <a:r>
              <a:rPr lang="nb-NO" i="1" dirty="0"/>
              <a:t> Project-logo</a:t>
            </a:r>
            <a:r>
              <a:rPr lang="nb-NO" dirty="0"/>
              <a:t>. https://dataverse.org/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US" dirty="0"/>
              <a:t>Registry of Research Data Repositories. (n.d.). </a:t>
            </a:r>
            <a:r>
              <a:rPr lang="en-US" i="1" dirty="0"/>
              <a:t>Re3Data-logo</a:t>
            </a:r>
            <a:r>
              <a:rPr lang="en-US" dirty="0"/>
              <a:t>. https://www.re3data.org/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6697576" y="4768684"/>
            <a:ext cx="1684420" cy="273844"/>
          </a:xfrm>
        </p:spPr>
        <p:txBody>
          <a:bodyPr/>
          <a:lstStyle/>
          <a:p>
            <a:r>
              <a:rPr lang="nb-NO" dirty="0"/>
              <a:t>24.20.2022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316835" y="4767263"/>
            <a:ext cx="5926221" cy="273844"/>
          </a:xfrm>
        </p:spPr>
        <p:txBody>
          <a:bodyPr/>
          <a:lstStyle/>
          <a:p>
            <a:r>
              <a:rPr lang="nb-NO" dirty="0"/>
              <a:t>Kristian Sandbekk Norsted | Biblioteket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8381996" y="4767263"/>
            <a:ext cx="411747" cy="273844"/>
          </a:xfrm>
        </p:spPr>
        <p:txBody>
          <a:bodyPr/>
          <a:lstStyle/>
          <a:p>
            <a:fld id="{28ECCE09-4EB9-D24E-99A2-F5BDA1BD657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638241"/>
      </p:ext>
    </p:extLst>
  </p:cSld>
  <p:clrMapOvr>
    <a:masterClrMapping/>
  </p:clrMapOvr>
</p:sld>
</file>

<file path=ppt/theme/theme1.xml><?xml version="1.0" encoding="utf-8"?>
<a:theme xmlns:a="http://schemas.openxmlformats.org/drawingml/2006/main" name="HIOF-template-7.13.Presentasjonsmal-NOR-v.0.0.2">
  <a:themeElements>
    <a:clrScheme name="HIOF-palett">
      <a:dk1>
        <a:srgbClr val="101820"/>
      </a:dk1>
      <a:lt1>
        <a:srgbClr val="101820"/>
      </a:lt1>
      <a:dk2>
        <a:srgbClr val="EDEBE9"/>
      </a:dk2>
      <a:lt2>
        <a:srgbClr val="FFFFFF"/>
      </a:lt2>
      <a:accent1>
        <a:srgbClr val="3CBFAE"/>
      </a:accent1>
      <a:accent2>
        <a:srgbClr val="C76D62"/>
      </a:accent2>
      <a:accent3>
        <a:srgbClr val="457A7C"/>
      </a:accent3>
      <a:accent4>
        <a:srgbClr val="D7D2CB"/>
      </a:accent4>
      <a:accent5>
        <a:srgbClr val="978794"/>
      </a:accent5>
      <a:accent6>
        <a:srgbClr val="C0B8B0"/>
      </a:accent6>
      <a:hlink>
        <a:srgbClr val="457A7C"/>
      </a:hlink>
      <a:folHlink>
        <a:srgbClr val="3CBFAE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IOF-template-7.13.Presentasjonsmal-NOR-v.1.1.0" id="{EF7B6924-C9F2-4648-B1CC-028E0D5F992E}" vid="{E7FEDBD8-4028-4E42-A3F2-D517EB342AE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228716F749B34D9BB1BD87DE44BFEE" ma:contentTypeVersion="13" ma:contentTypeDescription="Opprett et nytt dokument." ma:contentTypeScope="" ma:versionID="ab06f314b53d123ef2924554116f0378">
  <xsd:schema xmlns:xsd="http://www.w3.org/2001/XMLSchema" xmlns:xs="http://www.w3.org/2001/XMLSchema" xmlns:p="http://schemas.microsoft.com/office/2006/metadata/properties" xmlns:ns3="592501d2-026d-40ef-b960-d0d2b5c2a53e" xmlns:ns4="11f46147-6cf8-4e45-9447-e2bae6f3c235" targetNamespace="http://schemas.microsoft.com/office/2006/metadata/properties" ma:root="true" ma:fieldsID="ec9248c4a26e7724b43dc360f35e0f98" ns3:_="" ns4:_="">
    <xsd:import namespace="592501d2-026d-40ef-b960-d0d2b5c2a53e"/>
    <xsd:import namespace="11f46147-6cf8-4e45-9447-e2bae6f3c2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501d2-026d-40ef-b960-d0d2b5c2a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46147-6cf8-4e45-9447-e2bae6f3c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5AB970-F7F8-466E-858D-DE218E2261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501d2-026d-40ef-b960-d0d2b5c2a53e"/>
    <ds:schemaRef ds:uri="11f46147-6cf8-4e45-9447-e2bae6f3c2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85441-83AA-43C9-A6F8-904169724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DCCA42-2D69-42E5-B3C7-723C126CB910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1f46147-6cf8-4e45-9447-e2bae6f3c235"/>
    <ds:schemaRef ds:uri="592501d2-026d-40ef-b960-d0d2b5c2a53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HIOF-template-7.13.Presentasjonsmal-NOR-v.1.1.0</Template>
  <TotalTime>804</TotalTime>
  <Words>274</Words>
  <Application>Microsoft Office PowerPoint</Application>
  <PresentationFormat>Skjermfremvisning (16:9)</PresentationFormat>
  <Paragraphs>69</Paragraphs>
  <Slides>9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Source Sans Pro</vt:lpstr>
      <vt:lpstr>HIOF-template-7.13.Presentasjonsmal-NOR-v.0.0.2</vt:lpstr>
      <vt:lpstr>DataverseNO – En innføring</vt:lpstr>
      <vt:lpstr>Kort om DataverseNO</vt:lpstr>
      <vt:lpstr>Før deponering</vt:lpstr>
      <vt:lpstr>Deponering i DataverseNO</vt:lpstr>
      <vt:lpstr>3. Legg til metadata</vt:lpstr>
      <vt:lpstr>4. Lisensiering</vt:lpstr>
      <vt:lpstr>Ferdig!</vt:lpstr>
      <vt:lpstr>Spørsmål og kommentarer</vt:lpstr>
      <vt:lpstr>Referanser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DataverseNO – En innføring</dc:title>
  <dc:subject/>
  <dc:creator>Kristian Sandbekk Norsted</dc:creator>
  <cp:keywords/>
  <dc:description/>
  <cp:lastModifiedBy>Kristian Sandbekk Norsted</cp:lastModifiedBy>
  <cp:revision>17</cp:revision>
  <dcterms:created xsi:type="dcterms:W3CDTF">2022-10-05T10:43:14Z</dcterms:created>
  <dcterms:modified xsi:type="dcterms:W3CDTF">2022-10-18T13:02:44Z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0x0101003E228716F749B34D9BB1BD87DE44BFEE</vt:lpwstr>
  </property>
</Properties>
</file>