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2" r:id="rId1"/>
  </p:sldMasterIdLst>
  <p:notesMasterIdLst>
    <p:notesMasterId r:id="rId16"/>
  </p:notesMasterIdLst>
  <p:handoutMasterIdLst>
    <p:handoutMasterId r:id="rId17"/>
  </p:handoutMasterIdLst>
  <p:sldIdLst>
    <p:sldId id="256" r:id="rId2"/>
    <p:sldId id="273" r:id="rId3"/>
    <p:sldId id="289" r:id="rId4"/>
    <p:sldId id="292" r:id="rId5"/>
    <p:sldId id="293" r:id="rId6"/>
    <p:sldId id="296" r:id="rId7"/>
    <p:sldId id="297" r:id="rId8"/>
    <p:sldId id="264" r:id="rId9"/>
    <p:sldId id="294" r:id="rId10"/>
    <p:sldId id="265" r:id="rId11"/>
    <p:sldId id="298" r:id="rId12"/>
    <p:sldId id="300" r:id="rId13"/>
    <p:sldId id="299" r:id="rId14"/>
    <p:sldId id="272" r:id="rId15"/>
  </p:sldIdLst>
  <p:sldSz cx="9144000" cy="5143500" type="screen16x9"/>
  <p:notesSz cx="6858000" cy="9144000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7869"/>
    <a:srgbClr val="C8C2BE"/>
    <a:srgbClr val="A396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4728"/>
  </p:normalViewPr>
  <p:slideViewPr>
    <p:cSldViewPr snapToGrid="0" snapToObjects="1">
      <p:cViewPr varScale="1">
        <p:scale>
          <a:sx n="157" d="100"/>
          <a:sy n="157" d="100"/>
        </p:scale>
        <p:origin x="156" y="28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70" d="100"/>
          <a:sy n="170" d="100"/>
        </p:scale>
        <p:origin x="6584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>
              <a:latin typeface="Source Sans Pro" charset="0"/>
              <a:ea typeface="Source Sans Pro" charset="0"/>
              <a:cs typeface="Source Sans Pro" charset="0"/>
            </a:endParaRPr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F15ACB-6D39-BD4E-B219-F3F80F4D5658}" type="datetimeFigureOut">
              <a:rPr lang="nb-NO" smtClean="0">
                <a:latin typeface="Source Sans Pro" charset="0"/>
                <a:ea typeface="Source Sans Pro" charset="0"/>
                <a:cs typeface="Source Sans Pro" charset="0"/>
              </a:rPr>
              <a:t>05.04.2019</a:t>
            </a:fld>
            <a:endParaRPr lang="nb-NO">
              <a:latin typeface="Source Sans Pro" charset="0"/>
              <a:ea typeface="Source Sans Pro" charset="0"/>
              <a:cs typeface="Source Sans Pro" charset="0"/>
            </a:endParaRP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>
              <a:latin typeface="Source Sans Pro" charset="0"/>
              <a:ea typeface="Source Sans Pro" charset="0"/>
              <a:cs typeface="Source Sans Pro" charset="0"/>
            </a:endParaRP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53D036-F3E9-EE46-9B35-EC7759C2F543}" type="slidenum">
              <a:rPr lang="nb-NO" smtClean="0">
                <a:latin typeface="Source Sans Pro" charset="0"/>
                <a:ea typeface="Source Sans Pro" charset="0"/>
                <a:cs typeface="Source Sans Pro" charset="0"/>
              </a:rPr>
              <a:t>‹#›</a:t>
            </a:fld>
            <a:endParaRPr lang="nb-NO">
              <a:latin typeface="Source Sans Pro" charset="0"/>
              <a:ea typeface="Source Sans Pro" charset="0"/>
              <a:cs typeface="Source Sans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615457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fld id="{69444867-3A3C-8F4F-AA72-C1B9EB729F72}" type="datetimeFigureOut">
              <a:rPr lang="nb-NO" smtClean="0"/>
              <a:pPr/>
              <a:t>05.04.2019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fld id="{F45C457E-F630-C147-B67D-734B6B1CD9DE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730815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Source Sans Pro" charset="0"/>
        <a:ea typeface="Source Sans Pro" charset="0"/>
        <a:cs typeface="Source Sans Pro" charset="0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Source Sans Pro" charset="0"/>
        <a:ea typeface="Source Sans Pro" charset="0"/>
        <a:cs typeface="Source Sans Pro" charset="0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Source Sans Pro" charset="0"/>
        <a:ea typeface="Source Sans Pro" charset="0"/>
        <a:cs typeface="Source Sans Pro" charset="0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Source Sans Pro" charset="0"/>
        <a:ea typeface="Source Sans Pro" charset="0"/>
        <a:cs typeface="Source Sans Pro" charset="0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Source Sans Pro" charset="0"/>
        <a:ea typeface="Source Sans Pro" charset="0"/>
        <a:cs typeface="Source Sans Pro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>
              <a:latin typeface="Source Sans Pro" charset="0"/>
              <a:ea typeface="Source Sans Pro" charset="0"/>
              <a:cs typeface="Source Sans Pro" charset="0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C457E-F630-C147-B67D-734B6B1CD9DE}" type="slidenum">
              <a:rPr lang="nb-NO" smtClean="0">
                <a:latin typeface="Source Sans Pro" charset="0"/>
                <a:ea typeface="Source Sans Pro" charset="0"/>
                <a:cs typeface="Source Sans Pro" charset="0"/>
              </a:rPr>
              <a:t>1</a:t>
            </a:fld>
            <a:endParaRPr lang="nb-NO">
              <a:latin typeface="Source Sans Pro" charset="0"/>
              <a:ea typeface="Source Sans Pro" charset="0"/>
              <a:cs typeface="Source Sans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5348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C457E-F630-C147-B67D-734B6B1CD9DE}" type="slidenum">
              <a:rPr lang="nb-NO" smtClean="0"/>
              <a:pPr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543753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Kan se forskjellig ut når</a:t>
            </a:r>
            <a:r>
              <a:rPr lang="nb-NO" baseline="0" dirty="0" smtClean="0"/>
              <a:t> man skal ta bilde av kvittering </a:t>
            </a:r>
            <a:r>
              <a:rPr lang="nb-NO" baseline="0" dirty="0" err="1" smtClean="0"/>
              <a:t>utifra</a:t>
            </a:r>
            <a:r>
              <a:rPr lang="nb-NO" baseline="0" dirty="0" smtClean="0"/>
              <a:t> hvilken mobiltype man har.  </a:t>
            </a:r>
          </a:p>
          <a:p>
            <a:endParaRPr lang="nb-NO" baseline="0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C457E-F630-C147-B67D-734B6B1CD9DE}" type="slidenum">
              <a:rPr lang="nb-NO" smtClean="0"/>
              <a:pPr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51427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97299-2ACC-2246-9998-AAC0BBB7B871}" type="datetime1">
              <a:rPr lang="nb-NO" smtClean="0"/>
              <a:t>05.04.2019</a:t>
            </a:fld>
            <a:endParaRPr lang="nb-NO" dirty="0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Fornavn Etternavn | Avdelingsnavn</a:t>
            </a:r>
            <a:endParaRPr lang="nb-NO" dirty="0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CCE09-4EB9-D24E-99A2-F5BDA1BD657E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38523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Kapittelside 1-Blaa">
    <p:bg>
      <p:bgPr>
        <a:solidFill>
          <a:srgbClr val="A396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782" y="33420"/>
            <a:ext cx="2643744" cy="732370"/>
          </a:xfrm>
          <a:prstGeom prst="rect">
            <a:avLst/>
          </a:prstGeom>
        </p:spPr>
      </p:pic>
      <p:sp>
        <p:nvSpPr>
          <p:cNvPr id="10" name="Plassholder for tittel 1"/>
          <p:cNvSpPr>
            <a:spLocks noGrp="1"/>
          </p:cNvSpPr>
          <p:nvPr>
            <p:ph type="title" hasCustomPrompt="1"/>
          </p:nvPr>
        </p:nvSpPr>
        <p:spPr>
          <a:xfrm>
            <a:off x="1510632" y="761999"/>
            <a:ext cx="6075947" cy="3215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rgbClr val="FFFFFF"/>
                </a:solidFill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782" y="33420"/>
            <a:ext cx="2643744" cy="732370"/>
          </a:xfrm>
          <a:prstGeom prst="rect">
            <a:avLst/>
          </a:prstGeom>
        </p:spPr>
      </p:pic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EE9DC53-2898-304E-8D88-1BB22CAC7760}" type="datetime1">
              <a:rPr lang="nb-NO" smtClean="0"/>
              <a:t>05.04.2019</a:t>
            </a:fld>
            <a:endParaRPr lang="nb-NO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nb-NO" smtClean="0"/>
              <a:t>Fornavn Etternavn | Avdelingsnavn</a:t>
            </a:r>
            <a:endParaRPr lang="nb-NO" dirty="0"/>
          </a:p>
        </p:txBody>
      </p:sp>
      <p:sp>
        <p:nvSpPr>
          <p:cNvPr id="8" name="Plassholder for lysbilde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ECCE09-4EB9-D24E-99A2-F5BDA1BD657E}" type="slidenum">
              <a:rPr lang="nb-NO" smtClean="0"/>
              <a:pPr/>
              <a:t>‹#›</a:t>
            </a:fld>
            <a:endParaRPr lang="nb-NO" dirty="0"/>
          </a:p>
        </p:txBody>
      </p:sp>
    </p:spTree>
    <p:extLst/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Kapittelside 1-Blaa">
    <p:bg>
      <p:bgPr>
        <a:solidFill>
          <a:srgbClr val="C8C2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tittel 1"/>
          <p:cNvSpPr>
            <a:spLocks noGrp="1"/>
          </p:cNvSpPr>
          <p:nvPr>
            <p:ph type="title" hasCustomPrompt="1"/>
          </p:nvPr>
        </p:nvSpPr>
        <p:spPr>
          <a:xfrm>
            <a:off x="1510632" y="761999"/>
            <a:ext cx="6075947" cy="3215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EE9DC53-2898-304E-8D88-1BB22CAC7760}" type="datetime1">
              <a:rPr lang="nb-NO" smtClean="0"/>
              <a:pPr/>
              <a:t>05.04.2019</a:t>
            </a:fld>
            <a:endParaRPr lang="nb-NO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Fornavn Etternavn | Avdelingsnavn</a:t>
            </a:r>
            <a:endParaRPr lang="nb-NO" dirty="0"/>
          </a:p>
        </p:txBody>
      </p:sp>
      <p:sp>
        <p:nvSpPr>
          <p:cNvPr id="8" name="Plassholder for lysbilde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8ECCE09-4EB9-D24E-99A2-F5BDA1BD657E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782" y="36589"/>
            <a:ext cx="2643744" cy="729201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pittelside 1-Hexag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tittel 1"/>
          <p:cNvSpPr>
            <a:spLocks noGrp="1"/>
          </p:cNvSpPr>
          <p:nvPr>
            <p:ph type="title" hasCustomPrompt="1"/>
          </p:nvPr>
        </p:nvSpPr>
        <p:spPr>
          <a:xfrm>
            <a:off x="1510632" y="762000"/>
            <a:ext cx="6075947" cy="19985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390504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8" name="Plassholder for dato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46D0C-2F8A-B642-A138-BA59C775D20D}" type="datetime1">
              <a:rPr lang="nb-NO" smtClean="0"/>
              <a:t>05.04.2019</a:t>
            </a:fld>
            <a:endParaRPr lang="nb-NO" dirty="0"/>
          </a:p>
        </p:txBody>
      </p:sp>
      <p:sp>
        <p:nvSpPr>
          <p:cNvPr id="9" name="Plassholder for bunn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Fornavn Etternavn | Avdelingsnavn</a:t>
            </a:r>
            <a:endParaRPr lang="nb-NO" dirty="0"/>
          </a:p>
        </p:txBody>
      </p:sp>
      <p:sp>
        <p:nvSpPr>
          <p:cNvPr id="10" name="Plassholder for lysbilde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CCE09-4EB9-D24E-99A2-F5BDA1BD657E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878980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675105"/>
            <a:ext cx="4040188" cy="95605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6" y="675105"/>
            <a:ext cx="4041775" cy="95605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A204A-9A75-3C4C-BAD0-3FE6FE661701}" type="datetime1">
              <a:rPr lang="nb-NO" smtClean="0"/>
              <a:t>05.04.2019</a:t>
            </a:fld>
            <a:endParaRPr lang="nb-NO" dirty="0"/>
          </a:p>
        </p:txBody>
      </p:sp>
      <p:sp>
        <p:nvSpPr>
          <p:cNvPr id="10" name="Plassholder for bunn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Fornavn Etternavn | Avdelingsnavn</a:t>
            </a:r>
            <a:endParaRPr lang="nb-NO" dirty="0"/>
          </a:p>
        </p:txBody>
      </p:sp>
      <p:sp>
        <p:nvSpPr>
          <p:cNvPr id="11" name="Plassholder for lysbilde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CCE09-4EB9-D24E-99A2-F5BDA1BD657E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245999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6" name="Plassholder for dato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82955-BE7A-5C4C-84B8-41580681C190}" type="datetime1">
              <a:rPr lang="nb-NO" smtClean="0"/>
              <a:t>05.04.2019</a:t>
            </a:fld>
            <a:endParaRPr lang="nb-NO" dirty="0"/>
          </a:p>
        </p:txBody>
      </p:sp>
      <p:sp>
        <p:nvSpPr>
          <p:cNvPr id="7" name="Plassholder for bunn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Fornavn Etternavn | Avdelingsnavn</a:t>
            </a:r>
            <a:endParaRPr lang="nb-NO" dirty="0"/>
          </a:p>
        </p:txBody>
      </p:sp>
      <p:sp>
        <p:nvSpPr>
          <p:cNvPr id="8" name="Plassholder for lysbilde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CCE09-4EB9-D24E-99A2-F5BDA1BD657E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935465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A57B6-EDFB-B447-8B14-79CCE6E543ED}" type="datetime1">
              <a:rPr lang="nb-NO" smtClean="0"/>
              <a:t>05.04.2019</a:t>
            </a:fld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Fornavn Etternavn | Avdelingsnavn</a:t>
            </a:r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CCE09-4EB9-D24E-99A2-F5BDA1BD657E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204498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/>
          <p:cNvSpPr>
            <a:spLocks noGrp="1"/>
          </p:cNvSpPr>
          <p:nvPr>
            <p:ph type="pic" idx="1" hasCustomPrompt="1"/>
          </p:nvPr>
        </p:nvSpPr>
        <p:spPr>
          <a:xfrm>
            <a:off x="0" y="100262"/>
            <a:ext cx="9144000" cy="4485105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dirty="0" smtClean="0"/>
              <a:t>Klikk her for å sette inn bilde</a:t>
            </a:r>
            <a:endParaRPr lang="nb-NO" dirty="0"/>
          </a:p>
        </p:txBody>
      </p:sp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2B3D7-CAAD-CD4A-9ADE-B7023038E292}" type="datetime1">
              <a:rPr lang="nb-NO" smtClean="0"/>
              <a:t>05.04.2019</a:t>
            </a:fld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Fornavn Etternavn | Avdelingsnavn</a:t>
            </a:r>
            <a:endParaRPr lang="nb-NO" dirty="0"/>
          </a:p>
        </p:txBody>
      </p:sp>
      <p:sp>
        <p:nvSpPr>
          <p:cNvPr id="8" name="Plassholder for lysbilde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CCE09-4EB9-D24E-99A2-F5BDA1BD657E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574532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vileside 1-Gron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 descr="HEX-hvitt-net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Bilde 6" descr="logo-0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263" y="741033"/>
            <a:ext cx="6245475" cy="1730121"/>
          </a:xfrm>
          <a:prstGeom prst="rect">
            <a:avLst/>
          </a:prstGeom>
        </p:spPr>
      </p:pic>
      <p:pic>
        <p:nvPicPr>
          <p:cNvPr id="4" name="Bilde 3" descr="HEX-hvitt-nett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Bilde 4" descr="logo-01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263" y="741033"/>
            <a:ext cx="6245475" cy="1730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8719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vileside 1-Blaa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 descr="HEX-hvitt-net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Bilde 6" descr="logo-0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263" y="741033"/>
            <a:ext cx="6245475" cy="1730121"/>
          </a:xfrm>
          <a:prstGeom prst="rect">
            <a:avLst/>
          </a:prstGeom>
        </p:spPr>
      </p:pic>
      <p:pic>
        <p:nvPicPr>
          <p:cNvPr id="4" name="Bilde 3" descr="HEX-hvitt-nett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Bilde 4" descr="logo-01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263" y="741033"/>
            <a:ext cx="6245475" cy="1730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467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rside 1-Gron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 descr="HEX-ppt-net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274053" y="1203159"/>
            <a:ext cx="8412748" cy="1784684"/>
          </a:xfrm>
        </p:spPr>
        <p:txBody>
          <a:bodyPr anchor="b">
            <a:normAutofit/>
          </a:bodyPr>
          <a:lstStyle>
            <a:lvl1pPr>
              <a:defRPr sz="4000">
                <a:solidFill>
                  <a:srgbClr val="FFFFFF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782" y="33420"/>
            <a:ext cx="2643744" cy="732370"/>
          </a:xfrm>
          <a:prstGeom prst="rect">
            <a:avLst/>
          </a:prstGeom>
        </p:spPr>
      </p:pic>
      <p:pic>
        <p:nvPicPr>
          <p:cNvPr id="10" name="Bilde 9" descr="HEX-ppt-nett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Bild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782" y="33420"/>
            <a:ext cx="2643744" cy="732370"/>
          </a:xfrm>
          <a:prstGeom prst="rect">
            <a:avLst/>
          </a:prstGeom>
        </p:spPr>
      </p:pic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44AB339-F0E1-A746-A0DD-B8B314440945}" type="datetime1">
              <a:rPr lang="nb-NO" smtClean="0"/>
              <a:t>05.04.2019</a:t>
            </a:fld>
            <a:endParaRPr lang="nb-NO" dirty="0"/>
          </a:p>
        </p:txBody>
      </p:sp>
      <p:sp>
        <p:nvSpPr>
          <p:cNvPr id="7" name="Plassholder for bunn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nb-NO" smtClean="0"/>
              <a:t>Fornavn Etternavn | Avdelingsnavn</a:t>
            </a:r>
            <a:endParaRPr lang="nb-NO" dirty="0"/>
          </a:p>
        </p:txBody>
      </p:sp>
      <p:sp>
        <p:nvSpPr>
          <p:cNvPr id="12" name="Plassholder for lysbilde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ECCE09-4EB9-D24E-99A2-F5BDA1BD657E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309121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Hvileside 1-Blaa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 descr="HEX-hvitt-net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Bilde 6" descr="logo-0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263" y="741033"/>
            <a:ext cx="6245475" cy="1730121"/>
          </a:xfrm>
          <a:prstGeom prst="rect">
            <a:avLst/>
          </a:prstGeom>
        </p:spPr>
      </p:pic>
      <p:pic>
        <p:nvPicPr>
          <p:cNvPr id="4" name="Bilde 3" descr="HEX-hvitt-nett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solidFill>
            <a:srgbClr val="D77869"/>
          </a:solidFill>
        </p:spPr>
      </p:pic>
      <p:pic>
        <p:nvPicPr>
          <p:cNvPr id="5" name="Bilde 4" descr="logo-01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263" y="741033"/>
            <a:ext cx="6245475" cy="1730121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Hvileside 1-Blaa">
    <p:bg>
      <p:bgPr>
        <a:solidFill>
          <a:srgbClr val="A396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 descr="HEX-hvitt-net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Bilde 6" descr="logo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263" y="741033"/>
            <a:ext cx="6245475" cy="1730121"/>
          </a:xfrm>
          <a:prstGeom prst="rect">
            <a:avLst/>
          </a:prstGeom>
        </p:spPr>
      </p:pic>
      <p:pic>
        <p:nvPicPr>
          <p:cNvPr id="4" name="Bilde 3" descr="HEX-hvitt-net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Bilde 4" descr="logo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263" y="741033"/>
            <a:ext cx="6245475" cy="1730121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Hvileside 1-Blaa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 descr="HEX-hvitt-net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Bilde 6" descr="logo-0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263" y="741033"/>
            <a:ext cx="6245475" cy="1730121"/>
          </a:xfrm>
          <a:prstGeom prst="rect">
            <a:avLst/>
          </a:prstGeom>
        </p:spPr>
      </p:pic>
      <p:pic>
        <p:nvPicPr>
          <p:cNvPr id="4" name="Bilde 3" descr="HEX-hvitt-nett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solidFill>
            <a:srgbClr val="C8C2BE"/>
          </a:solidFill>
        </p:spPr>
      </p:pic>
      <p:pic>
        <p:nvPicPr>
          <p:cNvPr id="8" name="Bilde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263" y="741539"/>
            <a:ext cx="6245475" cy="1722635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07CE5-E9E4-490C-96FA-AE0618995374}" type="datetimeFigureOut">
              <a:rPr lang="nb-NO" smtClean="0"/>
              <a:t>05.04.2019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068FC-5CC6-4529-864D-FFF0D43E16B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49219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rside 1-Blaa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 descr="HEX-ppt-net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274053" y="1203159"/>
            <a:ext cx="8412748" cy="1784684"/>
          </a:xfrm>
        </p:spPr>
        <p:txBody>
          <a:bodyPr anchor="b">
            <a:normAutofit/>
          </a:bodyPr>
          <a:lstStyle>
            <a:lvl1pPr>
              <a:defRPr sz="4000">
                <a:solidFill>
                  <a:srgbClr val="FFFFFF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782" y="33420"/>
            <a:ext cx="2643744" cy="732370"/>
          </a:xfrm>
          <a:prstGeom prst="rect">
            <a:avLst/>
          </a:prstGeom>
        </p:spPr>
      </p:pic>
      <p:pic>
        <p:nvPicPr>
          <p:cNvPr id="10" name="Bilde 9" descr="HEX-ppt-nett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Bild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782" y="33420"/>
            <a:ext cx="2643744" cy="732370"/>
          </a:xfrm>
          <a:prstGeom prst="rect">
            <a:avLst/>
          </a:prstGeom>
        </p:spPr>
      </p:pic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590699-1352-D148-B251-D7C28FB0B6CC}" type="datetime1">
              <a:rPr lang="nb-NO" smtClean="0"/>
              <a:t>05.04.2019</a:t>
            </a:fld>
            <a:endParaRPr lang="nb-NO" dirty="0"/>
          </a:p>
        </p:txBody>
      </p:sp>
      <p:sp>
        <p:nvSpPr>
          <p:cNvPr id="7" name="Plassholder for bunn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nb-NO" smtClean="0"/>
              <a:t>Fornavn Etternavn | Avdelingsnavn</a:t>
            </a:r>
            <a:endParaRPr lang="nb-NO" dirty="0"/>
          </a:p>
        </p:txBody>
      </p:sp>
      <p:sp>
        <p:nvSpPr>
          <p:cNvPr id="12" name="Plassholder for lysbilde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ECCE09-4EB9-D24E-99A2-F5BDA1BD657E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34894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Forside 1-Blaa">
    <p:bg>
      <p:bgPr>
        <a:solidFill>
          <a:srgbClr val="D77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 descr="HEX-ppt-net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274053" y="1203159"/>
            <a:ext cx="8412748" cy="1784684"/>
          </a:xfrm>
        </p:spPr>
        <p:txBody>
          <a:bodyPr anchor="b">
            <a:normAutofit/>
          </a:bodyPr>
          <a:lstStyle>
            <a:lvl1pPr>
              <a:defRPr sz="4000">
                <a:solidFill>
                  <a:srgbClr val="FFFFFF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782" y="33420"/>
            <a:ext cx="2643744" cy="732370"/>
          </a:xfrm>
          <a:prstGeom prst="rect">
            <a:avLst/>
          </a:prstGeom>
        </p:spPr>
      </p:pic>
      <p:pic>
        <p:nvPicPr>
          <p:cNvPr id="10" name="Bilde 9" descr="HEX-ppt-net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solidFill>
            <a:srgbClr val="D77869"/>
          </a:solidFill>
        </p:spPr>
      </p:pic>
      <p:pic>
        <p:nvPicPr>
          <p:cNvPr id="11" name="Bild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782" y="33420"/>
            <a:ext cx="2643744" cy="732370"/>
          </a:xfrm>
          <a:prstGeom prst="rect">
            <a:avLst/>
          </a:prstGeom>
        </p:spPr>
      </p:pic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590699-1352-D148-B251-D7C28FB0B6CC}" type="datetime1">
              <a:rPr lang="nb-NO" smtClean="0"/>
              <a:t>05.04.2019</a:t>
            </a:fld>
            <a:endParaRPr lang="nb-NO" dirty="0"/>
          </a:p>
        </p:txBody>
      </p:sp>
      <p:sp>
        <p:nvSpPr>
          <p:cNvPr id="7" name="Plassholder for bunn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nb-NO" smtClean="0"/>
              <a:t>Fornavn Etternavn | Avdelingsnavn</a:t>
            </a:r>
            <a:endParaRPr lang="nb-NO" dirty="0"/>
          </a:p>
        </p:txBody>
      </p:sp>
      <p:sp>
        <p:nvSpPr>
          <p:cNvPr id="12" name="Plassholder for lysbilde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ECCE09-4EB9-D24E-99A2-F5BDA1BD657E}" type="slidenum">
              <a:rPr lang="nb-NO" smtClean="0"/>
              <a:pPr/>
              <a:t>‹#›</a:t>
            </a:fld>
            <a:endParaRPr lang="nb-NO" dirty="0"/>
          </a:p>
        </p:txBody>
      </p:sp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Forside 1-Blaa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 descr="HEX-ppt-net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274053" y="1203159"/>
            <a:ext cx="8412748" cy="1784684"/>
          </a:xfrm>
        </p:spPr>
        <p:txBody>
          <a:bodyPr anchor="b">
            <a:normAutofit/>
          </a:bodyPr>
          <a:lstStyle>
            <a:lvl1pPr>
              <a:defRPr sz="4000">
                <a:solidFill>
                  <a:srgbClr val="FFFFFF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782" y="33420"/>
            <a:ext cx="2643744" cy="732370"/>
          </a:xfrm>
          <a:prstGeom prst="rect">
            <a:avLst/>
          </a:prstGeom>
        </p:spPr>
      </p:pic>
      <p:pic>
        <p:nvPicPr>
          <p:cNvPr id="10" name="Bilde 9" descr="HEX-ppt-nett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solidFill>
            <a:srgbClr val="A396A3"/>
          </a:solidFill>
        </p:spPr>
      </p:pic>
      <p:pic>
        <p:nvPicPr>
          <p:cNvPr id="11" name="Bild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782" y="33420"/>
            <a:ext cx="2643744" cy="732370"/>
          </a:xfrm>
          <a:prstGeom prst="rect">
            <a:avLst/>
          </a:prstGeom>
        </p:spPr>
      </p:pic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590699-1352-D148-B251-D7C28FB0B6CC}" type="datetime1">
              <a:rPr lang="nb-NO" smtClean="0"/>
              <a:t>05.04.2019</a:t>
            </a:fld>
            <a:endParaRPr lang="nb-NO" dirty="0"/>
          </a:p>
        </p:txBody>
      </p:sp>
      <p:sp>
        <p:nvSpPr>
          <p:cNvPr id="7" name="Plassholder for bunn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nb-NO" smtClean="0"/>
              <a:t>Fornavn Etternavn | Avdelingsnavn</a:t>
            </a:r>
            <a:endParaRPr lang="nb-NO" dirty="0"/>
          </a:p>
        </p:txBody>
      </p:sp>
      <p:sp>
        <p:nvSpPr>
          <p:cNvPr id="12" name="Plassholder for lysbilde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ECCE09-4EB9-D24E-99A2-F5BDA1BD657E}" type="slidenum">
              <a:rPr lang="nb-NO" smtClean="0"/>
              <a:pPr/>
              <a:t>‹#›</a:t>
            </a:fld>
            <a:endParaRPr lang="nb-NO" dirty="0"/>
          </a:p>
        </p:txBody>
      </p:sp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Forside 1-Blaa">
    <p:bg>
      <p:bgPr>
        <a:solidFill>
          <a:srgbClr val="C8C2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 descr="HEX-ppt-net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274053" y="1203159"/>
            <a:ext cx="8412748" cy="1784684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pic>
        <p:nvPicPr>
          <p:cNvPr id="10" name="Bilde 9" descr="HEX-ppt-net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A590699-1352-D148-B251-D7C28FB0B6CC}" type="datetime1">
              <a:rPr lang="nb-NO" smtClean="0"/>
              <a:pPr/>
              <a:t>05.04.2019</a:t>
            </a:fld>
            <a:endParaRPr lang="nb-NO" dirty="0"/>
          </a:p>
        </p:txBody>
      </p:sp>
      <p:sp>
        <p:nvSpPr>
          <p:cNvPr id="7" name="Plassholder for bunn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Fornavn Etternavn | Avdelingsnavn</a:t>
            </a:r>
            <a:endParaRPr lang="nb-NO" dirty="0"/>
          </a:p>
        </p:txBody>
      </p:sp>
      <p:sp>
        <p:nvSpPr>
          <p:cNvPr id="12" name="Plassholder for lysbilde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8ECCE09-4EB9-D24E-99A2-F5BDA1BD657E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782" y="36589"/>
            <a:ext cx="2643744" cy="729201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pittelside 1-Gron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782" y="33420"/>
            <a:ext cx="2643744" cy="732370"/>
          </a:xfrm>
          <a:prstGeom prst="rect">
            <a:avLst/>
          </a:prstGeom>
        </p:spPr>
      </p:pic>
      <p:sp>
        <p:nvSpPr>
          <p:cNvPr id="10" name="Plassholder for tittel 1"/>
          <p:cNvSpPr>
            <a:spLocks noGrp="1"/>
          </p:cNvSpPr>
          <p:nvPr>
            <p:ph type="title" hasCustomPrompt="1"/>
          </p:nvPr>
        </p:nvSpPr>
        <p:spPr>
          <a:xfrm>
            <a:off x="1510632" y="761999"/>
            <a:ext cx="6075947" cy="3215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rgbClr val="FFFFFF"/>
                </a:solidFill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782" y="33420"/>
            <a:ext cx="2643744" cy="732370"/>
          </a:xfrm>
          <a:prstGeom prst="rect">
            <a:avLst/>
          </a:prstGeom>
        </p:spPr>
      </p:pic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1FF5EF9-C484-D748-964B-06FC147FE0F7}" type="datetime1">
              <a:rPr lang="nb-NO" smtClean="0"/>
              <a:t>05.04.2019</a:t>
            </a:fld>
            <a:endParaRPr lang="nb-NO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nb-NO" smtClean="0"/>
              <a:t>Fornavn Etternavn | Avdelingsnavn</a:t>
            </a:r>
            <a:endParaRPr lang="nb-NO" dirty="0"/>
          </a:p>
        </p:txBody>
      </p:sp>
      <p:sp>
        <p:nvSpPr>
          <p:cNvPr id="8" name="Plassholder for lysbilde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ECCE09-4EB9-D24E-99A2-F5BDA1BD657E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98194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pittelside 1-Blaa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782" y="33420"/>
            <a:ext cx="2643744" cy="732370"/>
          </a:xfrm>
          <a:prstGeom prst="rect">
            <a:avLst/>
          </a:prstGeom>
        </p:spPr>
      </p:pic>
      <p:sp>
        <p:nvSpPr>
          <p:cNvPr id="10" name="Plassholder for tittel 1"/>
          <p:cNvSpPr>
            <a:spLocks noGrp="1"/>
          </p:cNvSpPr>
          <p:nvPr>
            <p:ph type="title" hasCustomPrompt="1"/>
          </p:nvPr>
        </p:nvSpPr>
        <p:spPr>
          <a:xfrm>
            <a:off x="1510632" y="761999"/>
            <a:ext cx="6075947" cy="3215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rgbClr val="FFFFFF"/>
                </a:solidFill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782" y="33420"/>
            <a:ext cx="2643744" cy="732370"/>
          </a:xfrm>
          <a:prstGeom prst="rect">
            <a:avLst/>
          </a:prstGeom>
        </p:spPr>
      </p:pic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EE9DC53-2898-304E-8D88-1BB22CAC7760}" type="datetime1">
              <a:rPr lang="nb-NO" smtClean="0"/>
              <a:t>05.04.2019</a:t>
            </a:fld>
            <a:endParaRPr lang="nb-NO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nb-NO" smtClean="0"/>
              <a:t>Fornavn Etternavn | Avdelingsnavn</a:t>
            </a:r>
            <a:endParaRPr lang="nb-NO" dirty="0"/>
          </a:p>
        </p:txBody>
      </p:sp>
      <p:sp>
        <p:nvSpPr>
          <p:cNvPr id="8" name="Plassholder for lysbilde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ECCE09-4EB9-D24E-99A2-F5BDA1BD657E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73634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Kapittelside 1-Blaa">
    <p:bg>
      <p:bgPr>
        <a:solidFill>
          <a:srgbClr val="D77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782" y="33420"/>
            <a:ext cx="2643744" cy="732370"/>
          </a:xfrm>
          <a:prstGeom prst="rect">
            <a:avLst/>
          </a:prstGeom>
        </p:spPr>
      </p:pic>
      <p:sp>
        <p:nvSpPr>
          <p:cNvPr id="10" name="Plassholder for tittel 1"/>
          <p:cNvSpPr>
            <a:spLocks noGrp="1"/>
          </p:cNvSpPr>
          <p:nvPr>
            <p:ph type="title" hasCustomPrompt="1"/>
          </p:nvPr>
        </p:nvSpPr>
        <p:spPr>
          <a:xfrm>
            <a:off x="1510632" y="761999"/>
            <a:ext cx="6075947" cy="3215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rgbClr val="FFFFFF"/>
                </a:solidFill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782" y="33420"/>
            <a:ext cx="2643744" cy="732370"/>
          </a:xfrm>
          <a:prstGeom prst="rect">
            <a:avLst/>
          </a:prstGeom>
        </p:spPr>
      </p:pic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EE9DC53-2898-304E-8D88-1BB22CAC7760}" type="datetime1">
              <a:rPr lang="nb-NO" smtClean="0"/>
              <a:t>05.04.2019</a:t>
            </a:fld>
            <a:endParaRPr lang="nb-NO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nb-NO" smtClean="0"/>
              <a:t>Fornavn Etternavn | Avdelingsnavn</a:t>
            </a:r>
            <a:endParaRPr lang="nb-NO" dirty="0"/>
          </a:p>
        </p:txBody>
      </p:sp>
      <p:sp>
        <p:nvSpPr>
          <p:cNvPr id="8" name="Plassholder for lysbilde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ECCE09-4EB9-D24E-99A2-F5BDA1BD657E}" type="slidenum">
              <a:rPr lang="nb-NO" smtClean="0"/>
              <a:pPr/>
              <a:t>‹#›</a:t>
            </a:fld>
            <a:endParaRPr lang="nb-NO" dirty="0"/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675104"/>
            <a:ext cx="8229600" cy="4545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697576" y="4768684"/>
            <a:ext cx="168442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Source Sans Pro"/>
              </a:defRPr>
            </a:lvl1pPr>
          </a:lstStyle>
          <a:p>
            <a:fld id="{301028B7-40B6-B141-A86D-F90DE572F70B}" type="datetime1">
              <a:rPr lang="nb-NO" smtClean="0"/>
              <a:t>05.04.2019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6835" y="4767263"/>
            <a:ext cx="592622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101820"/>
                </a:solidFill>
                <a:latin typeface="Source Sans Pro"/>
              </a:defRPr>
            </a:lvl1pPr>
          </a:lstStyle>
          <a:p>
            <a:r>
              <a:rPr lang="nb-NO" smtClean="0"/>
              <a:t>Fornavn Etternavn | Avdelingsnavn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381996" y="4767263"/>
            <a:ext cx="41174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101820"/>
                </a:solidFill>
                <a:latin typeface="Source Sans Pro"/>
              </a:defRPr>
            </a:lvl1pPr>
          </a:lstStyle>
          <a:p>
            <a:fld id="{28ECCE09-4EB9-D24E-99A2-F5BDA1BD657E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7" name="Bilde 6" descr="logo-nor.png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309" y="33420"/>
            <a:ext cx="2648691" cy="732370"/>
          </a:xfrm>
          <a:prstGeom prst="rect">
            <a:avLst/>
          </a:prstGeom>
        </p:spPr>
      </p:pic>
      <p:pic>
        <p:nvPicPr>
          <p:cNvPr id="8" name="Bilde 7" descr="logo-nor.png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309" y="33420"/>
            <a:ext cx="2648691" cy="732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296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3" r:id="rId2"/>
    <p:sldLayoutId id="2147483694" r:id="rId3"/>
    <p:sldLayoutId id="2147483706" r:id="rId4"/>
    <p:sldLayoutId id="2147483707" r:id="rId5"/>
    <p:sldLayoutId id="2147483708" r:id="rId6"/>
    <p:sldLayoutId id="2147483695" r:id="rId7"/>
    <p:sldLayoutId id="2147483696" r:id="rId8"/>
    <p:sldLayoutId id="2147483709" r:id="rId9"/>
    <p:sldLayoutId id="2147483710" r:id="rId10"/>
    <p:sldLayoutId id="2147483711" r:id="rId11"/>
    <p:sldLayoutId id="2147483697" r:id="rId12"/>
    <p:sldLayoutId id="2147483699" r:id="rId13"/>
    <p:sldLayoutId id="2147483700" r:id="rId14"/>
    <p:sldLayoutId id="2147483701" r:id="rId15"/>
    <p:sldLayoutId id="2147483702" r:id="rId16"/>
    <p:sldLayoutId id="2147483703" r:id="rId17"/>
    <p:sldLayoutId id="2147483704" r:id="rId18"/>
    <p:sldLayoutId id="2147483705" r:id="rId19"/>
    <p:sldLayoutId id="2147483712" r:id="rId20"/>
    <p:sldLayoutId id="2147483713" r:id="rId21"/>
    <p:sldLayoutId id="2147483714" r:id="rId22"/>
    <p:sldLayoutId id="2147483715" r:id="rId23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800" kern="1200" baseline="0">
          <a:solidFill>
            <a:schemeClr val="tx1"/>
          </a:solidFill>
          <a:latin typeface="Source Sans Pro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SzPct val="100000"/>
        <a:buFontTx/>
        <a:buBlip>
          <a:blip r:embed="rId27"/>
        </a:buBlip>
        <a:defRPr sz="2400" kern="1200">
          <a:solidFill>
            <a:schemeClr val="tx1"/>
          </a:solidFill>
          <a:latin typeface="Source Sans Pro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SzPct val="100000"/>
        <a:buFontTx/>
        <a:buBlip>
          <a:blip r:embed="rId27"/>
        </a:buBlip>
        <a:defRPr sz="2000" kern="1200">
          <a:solidFill>
            <a:schemeClr val="tx1"/>
          </a:solidFill>
          <a:latin typeface="Source Sans Pro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SzPct val="100000"/>
        <a:buFontTx/>
        <a:buBlip>
          <a:blip r:embed="rId27"/>
        </a:buBlip>
        <a:defRPr sz="1800" kern="1200">
          <a:solidFill>
            <a:schemeClr val="tx1"/>
          </a:solidFill>
          <a:latin typeface="Source Sans Pro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SzPct val="100000"/>
        <a:buFontTx/>
        <a:buBlip>
          <a:blip r:embed="rId27"/>
        </a:buBlip>
        <a:defRPr sz="1600" kern="1200">
          <a:solidFill>
            <a:schemeClr val="tx1"/>
          </a:solidFill>
          <a:latin typeface="Source Sans Pro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SzPct val="100000"/>
        <a:buFontTx/>
        <a:buBlip>
          <a:blip r:embed="rId27"/>
        </a:buBlip>
        <a:defRPr sz="1400" kern="1200">
          <a:solidFill>
            <a:schemeClr val="tx1"/>
          </a:solidFill>
          <a:latin typeface="Source Sans Pro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b-NO" dirty="0" smtClean="0">
                <a:latin typeface="+mn-lt"/>
              </a:rPr>
              <a:t>Utgiftsrefusjoner </a:t>
            </a:r>
            <a:br>
              <a:rPr lang="nb-NO" dirty="0" smtClean="0">
                <a:latin typeface="+mn-lt"/>
              </a:rPr>
            </a:br>
            <a:r>
              <a:rPr lang="nb-NO" dirty="0" smtClean="0">
                <a:latin typeface="+mn-lt"/>
              </a:rPr>
              <a:t>Høgskolen i Østfold</a:t>
            </a:r>
            <a:endParaRPr lang="nb-NO" dirty="0">
              <a:latin typeface="+mn-lt"/>
            </a:endParaRP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697576" y="4768684"/>
            <a:ext cx="1684420" cy="273844"/>
          </a:xfrm>
        </p:spPr>
        <p:txBody>
          <a:bodyPr/>
          <a:lstStyle/>
          <a:p>
            <a:fld id="{B62979F7-1E82-B343-9BB9-531CE4E266E5}" type="datetime1">
              <a:rPr lang="nb-NO" smtClean="0"/>
              <a:t>05.04.2019</a:t>
            </a:fld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316835" y="4767263"/>
            <a:ext cx="5926221" cy="273844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381996" y="4767263"/>
            <a:ext cx="411747" cy="273844"/>
          </a:xfrm>
        </p:spPr>
        <p:txBody>
          <a:bodyPr/>
          <a:lstStyle/>
          <a:p>
            <a:fld id="{28ECCE09-4EB9-D24E-99A2-F5BDA1BD657E}" type="slidenum">
              <a:rPr lang="nb-NO" smtClean="0"/>
              <a:pPr/>
              <a:t>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2779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CCE09-4EB9-D24E-99A2-F5BDA1BD657E}" type="slidenum">
              <a:rPr lang="nb-NO" smtClean="0"/>
              <a:pPr/>
              <a:t>10</a:t>
            </a:fld>
            <a:endParaRPr lang="nb-NO" dirty="0"/>
          </a:p>
        </p:txBody>
      </p:sp>
      <p:sp>
        <p:nvSpPr>
          <p:cNvPr id="6" name="Tittel 5"/>
          <p:cNvSpPr>
            <a:spLocks noGrp="1"/>
          </p:cNvSpPr>
          <p:nvPr>
            <p:ph type="title"/>
          </p:nvPr>
        </p:nvSpPr>
        <p:spPr>
          <a:xfrm>
            <a:off x="50400" y="2081861"/>
            <a:ext cx="2304000" cy="454527"/>
          </a:xfrm>
        </p:spPr>
        <p:txBody>
          <a:bodyPr>
            <a:normAutofit fontScale="90000"/>
          </a:bodyPr>
          <a:lstStyle/>
          <a:p>
            <a:r>
              <a:rPr lang="nb-NO" sz="1600" b="1" dirty="0" smtClean="0"/>
              <a:t/>
            </a:r>
            <a:br>
              <a:rPr lang="nb-NO" sz="1600" b="1" dirty="0" smtClean="0"/>
            </a:br>
            <a:r>
              <a:rPr lang="nb-NO" sz="1600" b="1" dirty="0"/>
              <a:t/>
            </a:r>
            <a:br>
              <a:rPr lang="nb-NO" sz="1600" b="1" dirty="0"/>
            </a:br>
            <a:r>
              <a:rPr lang="nb-NO" sz="2000" dirty="0" smtClean="0">
                <a:latin typeface="+mn-lt"/>
              </a:rPr>
              <a:t>Legg til vedlegg</a:t>
            </a:r>
            <a:br>
              <a:rPr lang="nb-NO" sz="2000" dirty="0" smtClean="0">
                <a:latin typeface="+mn-lt"/>
              </a:rPr>
            </a:br>
            <a:r>
              <a:rPr lang="nb-NO" sz="2000" dirty="0" smtClean="0">
                <a:latin typeface="+mn-lt"/>
              </a:rPr>
              <a:t/>
            </a:r>
            <a:br>
              <a:rPr lang="nb-NO" sz="2000" dirty="0" smtClean="0">
                <a:latin typeface="+mn-lt"/>
              </a:rPr>
            </a:br>
            <a:r>
              <a:rPr lang="nb-NO" sz="2000" dirty="0" smtClean="0">
                <a:latin typeface="+mn-lt"/>
              </a:rPr>
              <a:t>Det er et krav om at utlegget skal dokumenteres med kvittering. </a:t>
            </a:r>
            <a:br>
              <a:rPr lang="nb-NO" sz="2000" dirty="0" smtClean="0">
                <a:latin typeface="+mn-lt"/>
              </a:rPr>
            </a:br>
            <a:r>
              <a:rPr lang="nb-NO" sz="2000" dirty="0">
                <a:latin typeface="+mn-lt"/>
              </a:rPr>
              <a:t/>
            </a:r>
            <a:br>
              <a:rPr lang="nb-NO" sz="2000" dirty="0">
                <a:latin typeface="+mn-lt"/>
              </a:rPr>
            </a:br>
            <a:r>
              <a:rPr lang="nn-NO" sz="2000" dirty="0" smtClean="0">
                <a:latin typeface="+mn-lt"/>
              </a:rPr>
              <a:t>Trykk </a:t>
            </a:r>
            <a:r>
              <a:rPr lang="nn-NO" sz="2000" dirty="0">
                <a:latin typeface="+mn-lt"/>
              </a:rPr>
              <a:t>på </a:t>
            </a:r>
            <a:r>
              <a:rPr lang="nn-NO" sz="2000" dirty="0" smtClean="0">
                <a:latin typeface="+mn-lt"/>
              </a:rPr>
              <a:t>Vedlegg </a:t>
            </a:r>
            <a:r>
              <a:rPr lang="nn-NO" sz="2000" dirty="0">
                <a:latin typeface="+mn-lt"/>
              </a:rPr>
              <a:t>i menyen og </a:t>
            </a:r>
            <a:r>
              <a:rPr lang="nn-NO" sz="2000" dirty="0" smtClean="0">
                <a:latin typeface="+mn-lt"/>
              </a:rPr>
              <a:t>velg </a:t>
            </a:r>
            <a:br>
              <a:rPr lang="nn-NO" sz="2000" dirty="0" smtClean="0">
                <a:latin typeface="+mn-lt"/>
              </a:rPr>
            </a:br>
            <a:r>
              <a:rPr lang="nn-NO" sz="2000" dirty="0" smtClean="0">
                <a:latin typeface="+mn-lt"/>
              </a:rPr>
              <a:t>+Nytt vedlegg</a:t>
            </a:r>
            <a:br>
              <a:rPr lang="nn-NO" sz="2000" dirty="0" smtClean="0">
                <a:latin typeface="+mn-lt"/>
              </a:rPr>
            </a:br>
            <a:r>
              <a:rPr lang="nn-NO" sz="1600" dirty="0"/>
              <a:t/>
            </a:r>
            <a:br>
              <a:rPr lang="nn-NO" sz="1600" dirty="0"/>
            </a:br>
            <a:endParaRPr lang="nb-NO" sz="1600" dirty="0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55" b="64837"/>
          <a:stretch/>
        </p:blipFill>
        <p:spPr>
          <a:xfrm>
            <a:off x="2570401" y="2750400"/>
            <a:ext cx="2881525" cy="2290707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77" b="28767"/>
          <a:stretch/>
        </p:blipFill>
        <p:spPr>
          <a:xfrm>
            <a:off x="3300816" y="262696"/>
            <a:ext cx="2888726" cy="2364197"/>
          </a:xfrm>
          <a:prstGeom prst="rect">
            <a:avLst/>
          </a:prstGeom>
        </p:spPr>
      </p:pic>
      <p:cxnSp>
        <p:nvCxnSpPr>
          <p:cNvPr id="15" name="Rett pilkobling 14"/>
          <p:cNvCxnSpPr/>
          <p:nvPr/>
        </p:nvCxnSpPr>
        <p:spPr>
          <a:xfrm flipH="1">
            <a:off x="4041019" y="952388"/>
            <a:ext cx="1209600" cy="3168000"/>
          </a:xfrm>
          <a:prstGeom prst="straightConnector1">
            <a:avLst/>
          </a:prstGeom>
          <a:ln>
            <a:solidFill>
              <a:srgbClr val="D77869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5933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CCE09-4EB9-D24E-99A2-F5BDA1BD657E}" type="slidenum">
              <a:rPr lang="nb-NO" smtClean="0"/>
              <a:pPr/>
              <a:t>11</a:t>
            </a:fld>
            <a:endParaRPr lang="nb-NO" dirty="0"/>
          </a:p>
        </p:txBody>
      </p:sp>
      <p:sp>
        <p:nvSpPr>
          <p:cNvPr id="5" name="Rektangel 4"/>
          <p:cNvSpPr/>
          <p:nvPr/>
        </p:nvSpPr>
        <p:spPr>
          <a:xfrm>
            <a:off x="475488" y="1802374"/>
            <a:ext cx="249936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n-NO" dirty="0"/>
              <a:t>Ta bilde av </a:t>
            </a:r>
            <a:r>
              <a:rPr lang="nn-NO" dirty="0" smtClean="0"/>
              <a:t>kvitteringen </a:t>
            </a:r>
            <a:r>
              <a:rPr lang="nn-NO" dirty="0"/>
              <a:t>eller velg bilde fra </a:t>
            </a:r>
            <a:r>
              <a:rPr lang="nn-NO" dirty="0" smtClean="0"/>
              <a:t>fotogalleri.</a:t>
            </a:r>
          </a:p>
          <a:p>
            <a:endParaRPr lang="nn-NO" dirty="0" smtClean="0"/>
          </a:p>
          <a:p>
            <a:r>
              <a:rPr lang="nn-NO" dirty="0" smtClean="0"/>
              <a:t>Ta bilde og </a:t>
            </a:r>
            <a:r>
              <a:rPr lang="nn-NO" dirty="0"/>
              <a:t>trykk </a:t>
            </a:r>
            <a:r>
              <a:rPr lang="nn-NO" dirty="0" smtClean="0"/>
              <a:t>OK. Legg inn Filnavn f.eks kvittering 1. Trykk OK.</a:t>
            </a:r>
            <a:r>
              <a:rPr lang="nn-NO" dirty="0"/>
              <a:t/>
            </a:r>
            <a:br>
              <a:rPr lang="nn-NO" dirty="0"/>
            </a:br>
            <a:r>
              <a:rPr lang="nn-NO" dirty="0"/>
              <a:t/>
            </a:r>
            <a:br>
              <a:rPr lang="nn-NO" dirty="0"/>
            </a:br>
            <a:r>
              <a:rPr lang="nn-NO" dirty="0" smtClean="0"/>
              <a:t>Gjenta dersom flere kvitteringer.</a:t>
            </a:r>
            <a:r>
              <a:rPr lang="nn-NO" dirty="0"/>
              <a:t/>
            </a:r>
            <a:br>
              <a:rPr lang="nn-NO" dirty="0"/>
            </a:br>
            <a:endParaRPr lang="nb-NO" dirty="0"/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55" b="64837"/>
          <a:stretch/>
        </p:blipFill>
        <p:spPr>
          <a:xfrm>
            <a:off x="3060192" y="1283741"/>
            <a:ext cx="2881525" cy="2290707"/>
          </a:xfrm>
          <a:prstGeom prst="rect">
            <a:avLst/>
          </a:prstGeom>
        </p:spPr>
      </p:pic>
      <p:pic>
        <p:nvPicPr>
          <p:cNvPr id="10" name="Bild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521" y="858124"/>
            <a:ext cx="3202475" cy="3727158"/>
          </a:xfrm>
          <a:prstGeom prst="rect">
            <a:avLst/>
          </a:prstGeom>
        </p:spPr>
      </p:pic>
      <p:cxnSp>
        <p:nvCxnSpPr>
          <p:cNvPr id="12" name="Rett pil 11"/>
          <p:cNvCxnSpPr/>
          <p:nvPr/>
        </p:nvCxnSpPr>
        <p:spPr>
          <a:xfrm flipV="1">
            <a:off x="3359835" y="3536769"/>
            <a:ext cx="1840992" cy="4572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1392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CCE09-4EB9-D24E-99A2-F5BDA1BD657E}" type="slidenum">
              <a:rPr lang="nb-NO" smtClean="0"/>
              <a:pPr/>
              <a:t>12</a:t>
            </a:fld>
            <a:endParaRPr lang="nb-NO" dirty="0"/>
          </a:p>
        </p:txBody>
      </p:sp>
      <p:sp>
        <p:nvSpPr>
          <p:cNvPr id="5" name="Rektangel 4"/>
          <p:cNvSpPr/>
          <p:nvPr/>
        </p:nvSpPr>
        <p:spPr>
          <a:xfrm>
            <a:off x="792480" y="839438"/>
            <a:ext cx="215798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n-NO" dirty="0"/>
              <a:t>Trykk på ikonet for </a:t>
            </a:r>
            <a:r>
              <a:rPr lang="nn-NO" dirty="0" smtClean="0"/>
              <a:t>Lagre (Diskett</a:t>
            </a:r>
            <a:r>
              <a:rPr lang="nn-NO" dirty="0"/>
              <a:t>). Utgiftsrefusjonen lagres som utkast</a:t>
            </a:r>
            <a:r>
              <a:rPr lang="nn-NO" dirty="0" smtClean="0"/>
              <a:t>.</a:t>
            </a:r>
          </a:p>
          <a:p>
            <a:endParaRPr lang="nn-NO" dirty="0"/>
          </a:p>
          <a:p>
            <a:r>
              <a:rPr lang="nn-NO" dirty="0" smtClean="0"/>
              <a:t>(Du kan da </a:t>
            </a:r>
            <a:r>
              <a:rPr lang="nn-NO" dirty="0"/>
              <a:t>fortsette å registrere utgiftsrefusjonen på et senere </a:t>
            </a:r>
            <a:r>
              <a:rPr lang="nn-NO" dirty="0" smtClean="0"/>
              <a:t>tidspunkt).</a:t>
            </a:r>
            <a:r>
              <a:rPr lang="nn-NO" dirty="0"/>
              <a:t/>
            </a:r>
            <a:br>
              <a:rPr lang="nn-NO" dirty="0"/>
            </a:br>
            <a:endParaRPr lang="nb-NO" dirty="0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853" y="581227"/>
            <a:ext cx="3343560" cy="3929813"/>
          </a:xfrm>
          <a:prstGeom prst="rect">
            <a:avLst/>
          </a:prstGeom>
        </p:spPr>
      </p:pic>
      <p:sp>
        <p:nvSpPr>
          <p:cNvPr id="8" name="Ellipse 7"/>
          <p:cNvSpPr/>
          <p:nvPr/>
        </p:nvSpPr>
        <p:spPr>
          <a:xfrm>
            <a:off x="5657088" y="518160"/>
            <a:ext cx="390144" cy="32127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379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CCE09-4EB9-D24E-99A2-F5BDA1BD657E}" type="slidenum">
              <a:rPr lang="nb-NO" smtClean="0"/>
              <a:pPr/>
              <a:t>13</a:t>
            </a:fld>
            <a:endParaRPr lang="nb-NO" dirty="0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533" y="609599"/>
            <a:ext cx="3343560" cy="4355545"/>
          </a:xfrm>
          <a:prstGeom prst="rect">
            <a:avLst/>
          </a:prstGeom>
        </p:spPr>
      </p:pic>
      <p:sp>
        <p:nvSpPr>
          <p:cNvPr id="6" name="Rektangel 5"/>
          <p:cNvSpPr/>
          <p:nvPr/>
        </p:nvSpPr>
        <p:spPr>
          <a:xfrm>
            <a:off x="408432" y="903077"/>
            <a:ext cx="199948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n-NO" dirty="0"/>
              <a:t>Trykk på </a:t>
            </a:r>
            <a:r>
              <a:rPr lang="nn-NO" dirty="0" smtClean="0"/>
              <a:t>Send for </a:t>
            </a:r>
            <a:r>
              <a:rPr lang="nn-NO" dirty="0"/>
              <a:t>å sende inn utgiftsrefusjonen. Trykk deretter på </a:t>
            </a:r>
            <a:r>
              <a:rPr lang="nn-NO" dirty="0" smtClean="0"/>
              <a:t>Send inn. </a:t>
            </a:r>
            <a:endParaRPr lang="nn-NO" dirty="0" smtClean="0"/>
          </a:p>
          <a:p>
            <a:endParaRPr lang="nn-NO"/>
          </a:p>
          <a:p>
            <a:r>
              <a:rPr lang="nb-NO" smtClean="0"/>
              <a:t>Utgiftsrefusjonen</a:t>
            </a:r>
            <a:r>
              <a:rPr lang="nb-NO" dirty="0" smtClean="0"/>
              <a:t> </a:t>
            </a:r>
            <a:r>
              <a:rPr lang="nb-NO" dirty="0"/>
              <a:t>sendes da til godkjenner.</a:t>
            </a:r>
            <a:endParaRPr lang="nb-NO" dirty="0"/>
          </a:p>
        </p:txBody>
      </p:sp>
      <p:sp>
        <p:nvSpPr>
          <p:cNvPr id="8" name="Ellipse 7"/>
          <p:cNvSpPr/>
          <p:nvPr/>
        </p:nvSpPr>
        <p:spPr>
          <a:xfrm>
            <a:off x="5718048" y="609599"/>
            <a:ext cx="559045" cy="29347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517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829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>
                <a:latin typeface="+mn-lt"/>
              </a:rPr>
              <a:t>Registrere </a:t>
            </a:r>
            <a:r>
              <a:rPr lang="nb-NO" dirty="0" err="1" smtClean="0">
                <a:latin typeface="+mn-lt"/>
              </a:rPr>
              <a:t>utgiftsrefusjon</a:t>
            </a:r>
            <a:endParaRPr lang="nb-NO" dirty="0">
              <a:latin typeface="+mn-lt"/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1800" dirty="0" smtClean="0">
                <a:latin typeface="+mn-lt"/>
              </a:rPr>
              <a:t>Dette skjemaet erstatter refusjon av utlegg som tidligere ble utbetalt via regnskapssystemet.</a:t>
            </a:r>
          </a:p>
          <a:p>
            <a:pPr marL="0" indent="0">
              <a:buNone/>
            </a:pPr>
            <a:r>
              <a:rPr lang="nb-NO" sz="1800" dirty="0" smtClean="0">
                <a:latin typeface="+mn-lt"/>
              </a:rPr>
              <a:t>Det gjelder utgifter du har hatt som er rene utlegg for arbeidsgiver, som for eksempel bøker eller undervisningsmateriell. </a:t>
            </a:r>
            <a:r>
              <a:rPr lang="nb-NO" sz="1800" dirty="0">
                <a:latin typeface="+mn-lt"/>
              </a:rPr>
              <a:t>Du logger inn i SAP Portal (web) eller DFØ App. I Sap Portal velger du Reise- og </a:t>
            </a:r>
            <a:r>
              <a:rPr lang="nb-NO" sz="1800" dirty="0" err="1">
                <a:latin typeface="+mn-lt"/>
              </a:rPr>
              <a:t>utgiftsrefusjon</a:t>
            </a:r>
            <a:r>
              <a:rPr lang="nb-NO" sz="1800" dirty="0">
                <a:latin typeface="+mn-lt"/>
              </a:rPr>
              <a:t>, i appen velger du Utgiftsrefusjon.</a:t>
            </a:r>
            <a:endParaRPr lang="nb-NO" sz="1800" dirty="0" smtClean="0">
              <a:latin typeface="+mn-lt"/>
            </a:endParaRPr>
          </a:p>
          <a:p>
            <a:pPr marL="0" indent="0">
              <a:buNone/>
            </a:pPr>
            <a:r>
              <a:rPr lang="nb-NO" sz="1800" dirty="0" smtClean="0">
                <a:latin typeface="+mn-lt"/>
              </a:rPr>
              <a:t>Utgifter du har hatt som er dine egne, som skal lønnsinnberettes og som arbeidsgiver skal dekke, som for eksempel mobiltelefon eller arbeidstøy, skal ikke registreres i utgiftsrefusjonsskjemaet - men under  E-skjema i SAP Portal/DFØ App</a:t>
            </a:r>
            <a:r>
              <a:rPr lang="nb-NO" sz="1800" dirty="0" smtClean="0"/>
              <a:t>.</a:t>
            </a:r>
            <a:endParaRPr lang="nb-NO" sz="1800" dirty="0"/>
          </a:p>
        </p:txBody>
      </p:sp>
    </p:spTree>
    <p:extLst>
      <p:ext uri="{BB962C8B-B14F-4D97-AF65-F5344CB8AC3E}">
        <p14:creationId xmlns:p14="http://schemas.microsoft.com/office/powerpoint/2010/main" val="14524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879942" y="349554"/>
            <a:ext cx="7121059" cy="631901"/>
          </a:xfrm>
        </p:spPr>
        <p:txBody>
          <a:bodyPr>
            <a:noAutofit/>
          </a:bodyPr>
          <a:lstStyle/>
          <a:p>
            <a:pPr algn="l"/>
            <a:r>
              <a:rPr lang="nb-NO" sz="1800" dirty="0">
                <a:latin typeface="+mn-lt"/>
              </a:rPr>
              <a:t>Hvordan registrere en </a:t>
            </a:r>
            <a:r>
              <a:rPr lang="nb-NO" sz="1800" dirty="0" err="1" smtClean="0">
                <a:latin typeface="+mn-lt"/>
              </a:rPr>
              <a:t>utgiftsrefusjon</a:t>
            </a:r>
            <a:r>
              <a:rPr lang="nb-NO" sz="1800" dirty="0" smtClean="0">
                <a:latin typeface="+mn-lt"/>
              </a:rPr>
              <a:t> i DFØ </a:t>
            </a:r>
            <a:r>
              <a:rPr lang="nb-NO" sz="1800" dirty="0" err="1" smtClean="0">
                <a:latin typeface="+mn-lt"/>
              </a:rPr>
              <a:t>App</a:t>
            </a:r>
            <a:r>
              <a:rPr lang="nb-NO" sz="1800" dirty="0" smtClean="0">
                <a:latin typeface="+mn-lt"/>
              </a:rPr>
              <a:t>?</a:t>
            </a:r>
            <a:r>
              <a:rPr lang="nb-NO" sz="1800" dirty="0">
                <a:latin typeface="+mn-lt"/>
              </a:rPr>
              <a:t/>
            </a:r>
            <a:br>
              <a:rPr lang="nb-NO" sz="1800" dirty="0">
                <a:latin typeface="+mn-lt"/>
              </a:rPr>
            </a:br>
            <a:r>
              <a:rPr lang="nb-NO" sz="1800" dirty="0" smtClean="0">
                <a:latin typeface="+mn-lt"/>
              </a:rPr>
              <a:t>Velg Utgiftsrefusjon</a:t>
            </a:r>
            <a:endParaRPr lang="nb-NO" sz="1800" dirty="0">
              <a:latin typeface="+mn-lt"/>
            </a:endParaRPr>
          </a:p>
        </p:txBody>
      </p:sp>
      <p:pic>
        <p:nvPicPr>
          <p:cNvPr id="1026" name="97586966-5785-4B47-8625-2E82092E4215" descr="image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847" y="1059817"/>
            <a:ext cx="3535204" cy="389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Rett pil 5"/>
          <p:cNvCxnSpPr/>
          <p:nvPr/>
        </p:nvCxnSpPr>
        <p:spPr>
          <a:xfrm flipV="1">
            <a:off x="606056" y="4008474"/>
            <a:ext cx="1711842" cy="22328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0551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nb-NO" sz="1800" dirty="0" smtClean="0">
                <a:latin typeface="+mn-lt"/>
              </a:rPr>
              <a:t>Trykk på + i Utgiftsrefusjon</a:t>
            </a:r>
            <a:r>
              <a:rPr lang="nb-NO" sz="1500" dirty="0">
                <a:latin typeface="+mn-lt"/>
              </a:rPr>
              <a:t/>
            </a:r>
            <a:br>
              <a:rPr lang="nb-NO" sz="1500" dirty="0">
                <a:latin typeface="+mn-lt"/>
              </a:rPr>
            </a:br>
            <a:endParaRPr lang="nb-NO" sz="1500" dirty="0">
              <a:latin typeface="+mn-lt"/>
            </a:endParaRPr>
          </a:p>
        </p:txBody>
      </p:sp>
      <p:pic>
        <p:nvPicPr>
          <p:cNvPr id="2050" name="ECD42E3B-40D5-4A70-B28B-7F0758C8D624" descr="image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196" y="726281"/>
            <a:ext cx="3056361" cy="4032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Rett pil 4"/>
          <p:cNvCxnSpPr/>
          <p:nvPr/>
        </p:nvCxnSpPr>
        <p:spPr>
          <a:xfrm flipH="1" flipV="1">
            <a:off x="6521116" y="866274"/>
            <a:ext cx="1082842" cy="90236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016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54800" y="1129632"/>
            <a:ext cx="1796400" cy="1199040"/>
          </a:xfrm>
        </p:spPr>
        <p:txBody>
          <a:bodyPr>
            <a:normAutofit fontScale="90000"/>
          </a:bodyPr>
          <a:lstStyle/>
          <a:p>
            <a:r>
              <a:rPr lang="nb-NO" sz="1500" dirty="0" smtClean="0">
                <a:latin typeface="+mn-lt"/>
              </a:rPr>
              <a:t/>
            </a:r>
            <a:br>
              <a:rPr lang="nb-NO" sz="1500" dirty="0" smtClean="0">
                <a:latin typeface="+mn-lt"/>
              </a:rPr>
            </a:br>
            <a:r>
              <a:rPr lang="nb-NO" sz="1500" dirty="0">
                <a:latin typeface="+mn-lt"/>
              </a:rPr>
              <a:t/>
            </a:r>
            <a:br>
              <a:rPr lang="nb-NO" sz="1500" dirty="0">
                <a:latin typeface="+mn-lt"/>
              </a:rPr>
            </a:br>
            <a:r>
              <a:rPr lang="nb-NO" sz="1500" dirty="0" smtClean="0">
                <a:latin typeface="+mn-lt"/>
              </a:rPr>
              <a:t/>
            </a:r>
            <a:br>
              <a:rPr lang="nb-NO" sz="1500" dirty="0" smtClean="0">
                <a:latin typeface="+mn-lt"/>
              </a:rPr>
            </a:br>
            <a:r>
              <a:rPr lang="nb-NO" sz="1500" dirty="0">
                <a:latin typeface="+mn-lt"/>
              </a:rPr>
              <a:t/>
            </a:r>
            <a:br>
              <a:rPr lang="nb-NO" sz="1500" dirty="0">
                <a:latin typeface="+mn-lt"/>
              </a:rPr>
            </a:br>
            <a:r>
              <a:rPr lang="nb-NO" sz="2000" dirty="0" smtClean="0">
                <a:latin typeface="+mn-lt"/>
              </a:rPr>
              <a:t>Generelle data:</a:t>
            </a:r>
            <a:br>
              <a:rPr lang="nb-NO" sz="2000" dirty="0" smtClean="0">
                <a:latin typeface="+mn-lt"/>
              </a:rPr>
            </a:br>
            <a:r>
              <a:rPr lang="nb-NO" sz="2000" dirty="0" smtClean="0">
                <a:latin typeface="+mn-lt"/>
              </a:rPr>
              <a:t>Trykk på Dato og legg inn dato for når utgiften fant sted. </a:t>
            </a:r>
            <a:r>
              <a:rPr lang="nb-NO" sz="1500" dirty="0" smtClean="0">
                <a:latin typeface="+mn-lt"/>
              </a:rPr>
              <a:t/>
            </a:r>
            <a:br>
              <a:rPr lang="nb-NO" sz="1500" dirty="0" smtClean="0">
                <a:latin typeface="+mn-lt"/>
              </a:rPr>
            </a:br>
            <a:r>
              <a:rPr lang="nb-NO" sz="1500" dirty="0">
                <a:latin typeface="+mn-lt"/>
              </a:rPr>
              <a:t/>
            </a:r>
            <a:br>
              <a:rPr lang="nb-NO" sz="1500" dirty="0">
                <a:latin typeface="+mn-lt"/>
              </a:rPr>
            </a:br>
            <a:r>
              <a:rPr lang="nb-NO" sz="1500" dirty="0" smtClean="0">
                <a:latin typeface="+mn-lt"/>
              </a:rPr>
              <a:t/>
            </a:r>
            <a:br>
              <a:rPr lang="nb-NO" sz="1500" dirty="0" smtClean="0">
                <a:latin typeface="+mn-lt"/>
              </a:rPr>
            </a:br>
            <a:r>
              <a:rPr lang="nb-NO" sz="1500" dirty="0">
                <a:latin typeface="+mn-lt"/>
              </a:rPr>
              <a:t/>
            </a:r>
            <a:br>
              <a:rPr lang="nb-NO" sz="1500" dirty="0">
                <a:latin typeface="+mn-lt"/>
              </a:rPr>
            </a:br>
            <a:endParaRPr lang="nb-NO" sz="1500" dirty="0">
              <a:latin typeface="+mn-lt"/>
            </a:endParaRPr>
          </a:p>
        </p:txBody>
      </p:sp>
      <p:pic>
        <p:nvPicPr>
          <p:cNvPr id="1026" name="302C1A3A-F086-41CE-99A4-FA805033B368" descr="image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5116" y="605304"/>
            <a:ext cx="3153419" cy="219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Bild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397" y="331200"/>
            <a:ext cx="3343560" cy="4676526"/>
          </a:xfrm>
          <a:prstGeom prst="rect">
            <a:avLst/>
          </a:prstGeom>
        </p:spPr>
      </p:pic>
      <p:cxnSp>
        <p:nvCxnSpPr>
          <p:cNvPr id="13" name="Rett pilkobling 12"/>
          <p:cNvCxnSpPr/>
          <p:nvPr/>
        </p:nvCxnSpPr>
        <p:spPr>
          <a:xfrm flipV="1">
            <a:off x="4931511" y="1016324"/>
            <a:ext cx="1326046" cy="1638031"/>
          </a:xfrm>
          <a:prstGeom prst="straightConnector1">
            <a:avLst/>
          </a:prstGeom>
          <a:ln>
            <a:solidFill>
              <a:srgbClr val="D77869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631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CCE09-4EB9-D24E-99A2-F5BDA1BD657E}" type="slidenum">
              <a:rPr lang="nb-NO" smtClean="0"/>
              <a:pPr/>
              <a:t>6</a:t>
            </a:fld>
            <a:endParaRPr lang="nb-NO" dirty="0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901" y="227659"/>
            <a:ext cx="3343560" cy="4676526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5855" y="627888"/>
            <a:ext cx="3153420" cy="2091726"/>
          </a:xfrm>
          <a:prstGeom prst="rect">
            <a:avLst/>
          </a:prstGeom>
        </p:spPr>
      </p:pic>
      <p:cxnSp>
        <p:nvCxnSpPr>
          <p:cNvPr id="15" name="Rett pil 14"/>
          <p:cNvCxnSpPr/>
          <p:nvPr/>
        </p:nvCxnSpPr>
        <p:spPr>
          <a:xfrm flipV="1">
            <a:off x="4501681" y="1456944"/>
            <a:ext cx="1521167" cy="168249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" name="Ellipse 2"/>
          <p:cNvSpPr/>
          <p:nvPr/>
        </p:nvSpPr>
        <p:spPr>
          <a:xfrm>
            <a:off x="8174736" y="627888"/>
            <a:ext cx="841248" cy="42062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/>
          <p:cNvSpPr/>
          <p:nvPr/>
        </p:nvSpPr>
        <p:spPr>
          <a:xfrm>
            <a:off x="828626" y="1411760"/>
            <a:ext cx="15971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dirty="0"/>
              <a:t>Trykk på </a:t>
            </a:r>
            <a:r>
              <a:rPr lang="nb-NO" dirty="0" smtClean="0"/>
              <a:t>Formål </a:t>
            </a:r>
            <a:r>
              <a:rPr lang="nb-NO" dirty="0"/>
              <a:t>og skriv inn formålet med utgiften(f.eks. seminar). </a:t>
            </a:r>
          </a:p>
          <a:p>
            <a:r>
              <a:rPr lang="nb-NO" dirty="0"/>
              <a:t>Trykk OK.</a:t>
            </a:r>
            <a:br>
              <a:rPr lang="nb-NO" dirty="0"/>
            </a:b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2795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CCE09-4EB9-D24E-99A2-F5BDA1BD657E}" type="slidenum">
              <a:rPr lang="nb-NO" smtClean="0"/>
              <a:pPr/>
              <a:t>7</a:t>
            </a:fld>
            <a:endParaRPr lang="nb-NO" dirty="0"/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901" y="227659"/>
            <a:ext cx="3343560" cy="4676526"/>
          </a:xfrm>
          <a:prstGeom prst="rect">
            <a:avLst/>
          </a:prstGeom>
        </p:spPr>
      </p:pic>
      <p:cxnSp>
        <p:nvCxnSpPr>
          <p:cNvPr id="5" name="Rett pil 4"/>
          <p:cNvCxnSpPr/>
          <p:nvPr/>
        </p:nvCxnSpPr>
        <p:spPr>
          <a:xfrm>
            <a:off x="1475232" y="3907536"/>
            <a:ext cx="1505712" cy="71323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Rektangel 5"/>
          <p:cNvSpPr/>
          <p:nvPr/>
        </p:nvSpPr>
        <p:spPr>
          <a:xfrm>
            <a:off x="399288" y="2199692"/>
            <a:ext cx="21518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dirty="0"/>
              <a:t>Kommentar : fyll ut dersom du har tilleggsinformasjon, for eksempel prosjektnummer</a:t>
            </a:r>
          </a:p>
        </p:txBody>
      </p:sp>
    </p:spTree>
    <p:extLst>
      <p:ext uri="{BB962C8B-B14F-4D97-AF65-F5344CB8AC3E}">
        <p14:creationId xmlns:p14="http://schemas.microsoft.com/office/powerpoint/2010/main" val="194681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000" y="1197567"/>
            <a:ext cx="2376000" cy="454527"/>
          </a:xfrm>
        </p:spPr>
        <p:txBody>
          <a:bodyPr>
            <a:noAutofit/>
          </a:bodyPr>
          <a:lstStyle/>
          <a:p>
            <a:r>
              <a:rPr lang="nb-NO" sz="1400" dirty="0" smtClean="0"/>
              <a:t/>
            </a:r>
            <a:br>
              <a:rPr lang="nb-NO" sz="1400" dirty="0" smtClean="0"/>
            </a:br>
            <a:r>
              <a:rPr lang="nb-NO" sz="1400" dirty="0" smtClean="0"/>
              <a:t/>
            </a:r>
            <a:br>
              <a:rPr lang="nb-NO" sz="1400" dirty="0" smtClean="0"/>
            </a:br>
            <a:r>
              <a:rPr lang="nb-NO" sz="1400" dirty="0"/>
              <a:t/>
            </a:r>
            <a:br>
              <a:rPr lang="nb-NO" sz="1400" dirty="0"/>
            </a:br>
            <a:r>
              <a:rPr lang="nb-NO" sz="1400" dirty="0" smtClean="0"/>
              <a:t/>
            </a:r>
            <a:br>
              <a:rPr lang="nb-NO" sz="1400" dirty="0" smtClean="0"/>
            </a:br>
            <a:r>
              <a:rPr lang="nb-NO" sz="1400" dirty="0"/>
              <a:t/>
            </a:r>
            <a:br>
              <a:rPr lang="nb-NO" sz="1400" dirty="0"/>
            </a:br>
            <a:r>
              <a:rPr lang="nb-NO" sz="1400" dirty="0" smtClean="0"/>
              <a:t/>
            </a:r>
            <a:br>
              <a:rPr lang="nb-NO" sz="1400" dirty="0" smtClean="0"/>
            </a:br>
            <a:r>
              <a:rPr lang="nb-NO" sz="1400" dirty="0"/>
              <a:t/>
            </a:r>
            <a:br>
              <a:rPr lang="nb-NO" sz="1400" dirty="0"/>
            </a:br>
            <a:r>
              <a:rPr lang="nb-NO" sz="1400" dirty="0" smtClean="0"/>
              <a:t/>
            </a:r>
            <a:br>
              <a:rPr lang="nb-NO" sz="1400" dirty="0" smtClean="0"/>
            </a:br>
            <a:r>
              <a:rPr lang="nb-NO" sz="1800" dirty="0" smtClean="0">
                <a:latin typeface="+mn-lt"/>
              </a:rPr>
              <a:t>Legg til en eller flere utgiftsposter.</a:t>
            </a:r>
            <a:br>
              <a:rPr lang="nb-NO" sz="1800" dirty="0" smtClean="0">
                <a:latin typeface="+mn-lt"/>
              </a:rPr>
            </a:br>
            <a:r>
              <a:rPr lang="nb-NO" sz="1400" dirty="0" smtClean="0"/>
              <a:t/>
            </a:r>
            <a:br>
              <a:rPr lang="nb-NO" sz="1400" dirty="0" smtClean="0"/>
            </a:br>
            <a:r>
              <a:rPr lang="nb-NO" sz="1800" dirty="0" smtClean="0">
                <a:latin typeface="+mn-lt"/>
              </a:rPr>
              <a:t>Velg ‘+Legg til ny utgiftspost’ nederst på siden under Utgiftsposter.</a:t>
            </a:r>
            <a:br>
              <a:rPr lang="nb-NO" sz="1800" dirty="0" smtClean="0">
                <a:latin typeface="+mn-lt"/>
              </a:rPr>
            </a:br>
            <a:r>
              <a:rPr lang="nb-NO" sz="1400" dirty="0" smtClean="0"/>
              <a:t/>
            </a:r>
            <a:br>
              <a:rPr lang="nb-NO" sz="1400" dirty="0" smtClean="0"/>
            </a:br>
            <a:endParaRPr lang="nb-NO" sz="1400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CCE09-4EB9-D24E-99A2-F5BDA1BD657E}" type="slidenum">
              <a:rPr lang="nb-NO" smtClean="0"/>
              <a:pPr/>
              <a:t>8</a:t>
            </a:fld>
            <a:endParaRPr lang="nb-NO" dirty="0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0" y="194400"/>
            <a:ext cx="3081600" cy="4864512"/>
          </a:xfrm>
          <a:prstGeom prst="rect">
            <a:avLst/>
          </a:prstGeom>
        </p:spPr>
      </p:pic>
      <p:cxnSp>
        <p:nvCxnSpPr>
          <p:cNvPr id="4" name="Rett pil 3"/>
          <p:cNvCxnSpPr/>
          <p:nvPr/>
        </p:nvCxnSpPr>
        <p:spPr>
          <a:xfrm>
            <a:off x="1042416" y="3133344"/>
            <a:ext cx="1603248" cy="147523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957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CCE09-4EB9-D24E-99A2-F5BDA1BD657E}" type="slidenum">
              <a:rPr lang="nb-NO" smtClean="0"/>
              <a:pPr/>
              <a:t>9</a:t>
            </a:fld>
            <a:endParaRPr lang="nb-NO" dirty="0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230" y="435578"/>
            <a:ext cx="2239876" cy="3428834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21" b="22030"/>
          <a:stretch/>
        </p:blipFill>
        <p:spPr>
          <a:xfrm>
            <a:off x="6572250" y="1018042"/>
            <a:ext cx="2221493" cy="3069361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261971" y="656868"/>
            <a:ext cx="351145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dirty="0"/>
              <a:t>Trykk på de enkelte postene som kommer opp og fyll inn for </a:t>
            </a:r>
            <a:endParaRPr lang="nb-NO" dirty="0" smtClean="0"/>
          </a:p>
          <a:p>
            <a:endParaRPr lang="nb-NO" dirty="0" smtClean="0"/>
          </a:p>
          <a:p>
            <a:r>
              <a:rPr lang="nb-NO" dirty="0" smtClean="0"/>
              <a:t>- Utgiftstype, velg type utgift</a:t>
            </a:r>
          </a:p>
          <a:p>
            <a:r>
              <a:rPr lang="nb-NO" dirty="0" smtClean="0"/>
              <a:t>- Beskrivelse</a:t>
            </a:r>
          </a:p>
          <a:p>
            <a:r>
              <a:rPr lang="nb-NO" dirty="0" smtClean="0"/>
              <a:t>- Begrunnelse</a:t>
            </a:r>
          </a:p>
          <a:p>
            <a:r>
              <a:rPr lang="nb-NO" dirty="0" smtClean="0"/>
              <a:t>- Beløp</a:t>
            </a:r>
            <a:r>
              <a:rPr lang="nb-NO" dirty="0"/>
              <a:t/>
            </a:r>
            <a:br>
              <a:rPr lang="nb-NO" dirty="0"/>
            </a:br>
            <a:r>
              <a:rPr lang="nb-NO" dirty="0"/>
              <a:t/>
            </a:r>
            <a:br>
              <a:rPr lang="nb-NO" dirty="0"/>
            </a:br>
            <a:r>
              <a:rPr lang="nb-NO" dirty="0" smtClean="0"/>
              <a:t>Trykk OK. Da vil utgiften bli lagt under Utgiftsposter i Utgifter-menyen.</a:t>
            </a:r>
            <a:br>
              <a:rPr lang="nb-NO" dirty="0" smtClean="0"/>
            </a:b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>Gjenta </a:t>
            </a:r>
            <a:r>
              <a:rPr lang="nb-NO" dirty="0"/>
              <a:t>for å legge til flere </a:t>
            </a:r>
            <a:r>
              <a:rPr lang="nb-NO" dirty="0" smtClean="0"/>
              <a:t>utgiftsposter.</a:t>
            </a:r>
            <a:r>
              <a:rPr lang="nb-NO" dirty="0"/>
              <a:t/>
            </a:r>
            <a:br>
              <a:rPr lang="nb-NO" dirty="0"/>
            </a:b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51041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IOF-template-7.13.Presentasjonsmal-NOR-v.0.0.2">
  <a:themeElements>
    <a:clrScheme name="HIOF-palett">
      <a:dk1>
        <a:srgbClr val="101820"/>
      </a:dk1>
      <a:lt1>
        <a:srgbClr val="101820"/>
      </a:lt1>
      <a:dk2>
        <a:srgbClr val="EDEBE9"/>
      </a:dk2>
      <a:lt2>
        <a:srgbClr val="FFFFFF"/>
      </a:lt2>
      <a:accent1>
        <a:srgbClr val="3CBFAE"/>
      </a:accent1>
      <a:accent2>
        <a:srgbClr val="C76D62"/>
      </a:accent2>
      <a:accent3>
        <a:srgbClr val="457A7C"/>
      </a:accent3>
      <a:accent4>
        <a:srgbClr val="D7D2CB"/>
      </a:accent4>
      <a:accent5>
        <a:srgbClr val="978794"/>
      </a:accent5>
      <a:accent6>
        <a:srgbClr val="C0B8B0"/>
      </a:accent6>
      <a:hlink>
        <a:srgbClr val="457A7C"/>
      </a:hlink>
      <a:folHlink>
        <a:srgbClr val="3CBFAE"/>
      </a:folHlink>
    </a:clrScheme>
    <a:fontScheme name="Office klassisk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HIOF-template-7.13.Presentasjonsmal-NOR-v.1.1.0" id="{EF7B6924-C9F2-4648-B1CC-028E0D5F992E}" vid="{E7FEDBD8-4028-4E42-A3F2-D517EB342AED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HIOF-template-7.13.Presentasjonsmal-NOR-v.1.1.0</Template>
  <TotalTime>349</TotalTime>
  <Words>270</Words>
  <Application>Microsoft Office PowerPoint</Application>
  <PresentationFormat>Skjermfremvisning (16:9)</PresentationFormat>
  <Paragraphs>42</Paragraphs>
  <Slides>14</Slides>
  <Notes>3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14</vt:i4>
      </vt:variant>
    </vt:vector>
  </HeadingPairs>
  <TitlesOfParts>
    <vt:vector size="17" baseType="lpstr">
      <vt:lpstr>Arial</vt:lpstr>
      <vt:lpstr>Source Sans Pro</vt:lpstr>
      <vt:lpstr>HIOF-template-7.13.Presentasjonsmal-NOR-v.0.0.2</vt:lpstr>
      <vt:lpstr>Utgiftsrefusjoner  Høgskolen i Østfold</vt:lpstr>
      <vt:lpstr>Registrere utgiftsrefusjon</vt:lpstr>
      <vt:lpstr>Hvordan registrere en utgiftsrefusjon i DFØ App? Velg Utgiftsrefusjon</vt:lpstr>
      <vt:lpstr>Trykk på + i Utgiftsrefusjon </vt:lpstr>
      <vt:lpstr>    Generelle data: Trykk på Dato og legg inn dato for når utgiften fant sted.     </vt:lpstr>
      <vt:lpstr>PowerPoint-presentasjon</vt:lpstr>
      <vt:lpstr>PowerPoint-presentasjon</vt:lpstr>
      <vt:lpstr>        Legg til en eller flere utgiftsposter.  Velg ‘+Legg til ny utgiftspost’ nederst på siden under Utgiftsposter.  </vt:lpstr>
      <vt:lpstr>PowerPoint-presentasjon</vt:lpstr>
      <vt:lpstr>  Legg til vedlegg  Det er et krav om at utlegget skal dokumenteres med kvittering.   Trykk på Vedlegg i menyen og velg  +Nytt vedlegg  </vt:lpstr>
      <vt:lpstr>PowerPoint-presentasjon</vt:lpstr>
      <vt:lpstr>PowerPoint-presentasjon</vt:lpstr>
      <vt:lpstr>PowerPoint-presentasjon</vt:lpstr>
      <vt:lpstr>PowerPoint-presentasjon</vt:lpstr>
    </vt:vector>
  </TitlesOfParts>
  <Manager/>
  <Company>Høgskolen i Østfold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Presentasjonsmal  Høgskolen i Østfold</dc:title>
  <dc:subject/>
  <dc:creator>Connie Anette Møller Lund</dc:creator>
  <cp:keywords/>
  <dc:description/>
  <cp:lastModifiedBy>Connie Anette Møller Lund</cp:lastModifiedBy>
  <cp:revision>48</cp:revision>
  <dcterms:created xsi:type="dcterms:W3CDTF">2019-03-13T11:03:43Z</dcterms:created>
  <dcterms:modified xsi:type="dcterms:W3CDTF">2019-04-05T07:11:40Z</dcterms:modified>
  <cp:category/>
</cp:coreProperties>
</file>