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95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r" id="{E5A78213-F3A3-4C0F-B5FE-F60DE0105653}">
          <p14:sldIdLst>
            <p14:sldId id="271"/>
          </p14:sldIdLst>
        </p14:section>
        <p14:section name="Innhold" id="{3CA1C54D-3B59-4827-82DF-9A3C1046D292}">
          <p14:sldIdLst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7" autoAdjust="0"/>
  </p:normalViewPr>
  <p:slideViewPr>
    <p:cSldViewPr snapToGrid="0">
      <p:cViewPr varScale="1">
        <p:scale>
          <a:sx n="86" d="100"/>
          <a:sy n="86" d="100"/>
        </p:scale>
        <p:origin x="90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E99BC-7263-044D-AB32-6C3B91781D3B}" type="doc">
      <dgm:prSet loTypeId="urn:microsoft.com/office/officeart/2008/layout/VerticalAccentList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4D6DBFF0-F4DC-BE41-A9F2-23A1B30B8E84}">
      <dgm:prSet phldrT="[Tekst]" custT="1"/>
      <dgm:spPr/>
      <dgm:t>
        <a:bodyPr/>
        <a:lstStyle/>
        <a:p>
          <a:r>
            <a:rPr lang="nb-NO" sz="2800" dirty="0"/>
            <a:t>1. Plandokumenter og prosesser</a:t>
          </a:r>
        </a:p>
      </dgm:t>
    </dgm:pt>
    <dgm:pt modelId="{0FB6BB00-F314-8A43-A784-BCDF4BA524F4}" type="parTrans" cxnId="{BEE297FD-941B-7C4E-BEC7-119EC38F9CA1}">
      <dgm:prSet/>
      <dgm:spPr/>
      <dgm:t>
        <a:bodyPr/>
        <a:lstStyle/>
        <a:p>
          <a:endParaRPr lang="nb-NO"/>
        </a:p>
      </dgm:t>
    </dgm:pt>
    <dgm:pt modelId="{5A6AD8E6-4F61-2B47-9B5E-037956492023}" type="sibTrans" cxnId="{BEE297FD-941B-7C4E-BEC7-119EC38F9CA1}">
      <dgm:prSet/>
      <dgm:spPr/>
      <dgm:t>
        <a:bodyPr/>
        <a:lstStyle/>
        <a:p>
          <a:endParaRPr lang="nb-NO"/>
        </a:p>
      </dgm:t>
    </dgm:pt>
    <dgm:pt modelId="{59945CEA-869C-BA4C-B650-35C47D4D46FB}">
      <dgm:prSet phldrT="[Tekst]" custT="1"/>
      <dgm:spPr/>
      <dgm:t>
        <a:bodyPr/>
        <a:lstStyle/>
        <a:p>
          <a:r>
            <a:rPr lang="nb-NO" sz="2800" dirty="0"/>
            <a:t>2. Programplaner</a:t>
          </a:r>
        </a:p>
      </dgm:t>
    </dgm:pt>
    <dgm:pt modelId="{6C28868E-9F8B-FB44-A2E9-08D5BA43CBBE}" type="parTrans" cxnId="{E9C9E581-CE6A-6643-8C0F-61E67323CA72}">
      <dgm:prSet/>
      <dgm:spPr/>
      <dgm:t>
        <a:bodyPr/>
        <a:lstStyle/>
        <a:p>
          <a:endParaRPr lang="nb-NO"/>
        </a:p>
      </dgm:t>
    </dgm:pt>
    <dgm:pt modelId="{C04B9071-4524-6C41-B99F-99E1F129387D}" type="sibTrans" cxnId="{E9C9E581-CE6A-6643-8C0F-61E67323CA72}">
      <dgm:prSet/>
      <dgm:spPr/>
      <dgm:t>
        <a:bodyPr/>
        <a:lstStyle/>
        <a:p>
          <a:endParaRPr lang="nb-NO"/>
        </a:p>
      </dgm:t>
    </dgm:pt>
    <dgm:pt modelId="{870D71FC-7816-FC45-8FE1-360E6385F359}">
      <dgm:prSet phldrT="[Tekst]" custT="1"/>
      <dgm:spPr/>
      <dgm:t>
        <a:bodyPr/>
        <a:lstStyle/>
        <a:p>
          <a:r>
            <a:rPr lang="nb-NO" sz="2800" dirty="0"/>
            <a:t>3. Ansatte </a:t>
          </a:r>
        </a:p>
      </dgm:t>
    </dgm:pt>
    <dgm:pt modelId="{4EA43352-7A1A-D342-974C-5BD07A21045A}" type="parTrans" cxnId="{2238B2AB-0FEB-C743-AB5D-835A6D461F54}">
      <dgm:prSet/>
      <dgm:spPr/>
      <dgm:t>
        <a:bodyPr/>
        <a:lstStyle/>
        <a:p>
          <a:endParaRPr lang="nb-NO"/>
        </a:p>
      </dgm:t>
    </dgm:pt>
    <dgm:pt modelId="{3E718BF3-4DFF-AB4F-921F-316DB62E232D}" type="sibTrans" cxnId="{2238B2AB-0FEB-C743-AB5D-835A6D461F54}">
      <dgm:prSet/>
      <dgm:spPr/>
      <dgm:t>
        <a:bodyPr/>
        <a:lstStyle/>
        <a:p>
          <a:endParaRPr lang="nb-NO"/>
        </a:p>
      </dgm:t>
    </dgm:pt>
    <dgm:pt modelId="{FCF63EE4-AF91-E84E-9D3A-B3E05A016644}">
      <dgm:prSet custT="1"/>
      <dgm:spPr/>
      <dgm:t>
        <a:bodyPr/>
        <a:lstStyle/>
        <a:p>
          <a:r>
            <a:rPr lang="nb-NO" sz="2800" dirty="0"/>
            <a:t>4. </a:t>
          </a:r>
          <a:r>
            <a:rPr lang="nb-NO" sz="2800" dirty="0" smtClean="0"/>
            <a:t>Parallellspråklighet</a:t>
          </a:r>
          <a:endParaRPr lang="nb-NO" sz="2800" dirty="0"/>
        </a:p>
      </dgm:t>
    </dgm:pt>
    <dgm:pt modelId="{DDA5C314-F3FE-3A40-A327-7932A4A843AD}" type="parTrans" cxnId="{96E7B797-2625-DE41-A54E-B29B6BAF1F73}">
      <dgm:prSet/>
      <dgm:spPr/>
      <dgm:t>
        <a:bodyPr/>
        <a:lstStyle/>
        <a:p>
          <a:endParaRPr lang="nb-NO"/>
        </a:p>
      </dgm:t>
    </dgm:pt>
    <dgm:pt modelId="{AA11BA61-D400-4A41-A400-A09A38DBC125}" type="sibTrans" cxnId="{96E7B797-2625-DE41-A54E-B29B6BAF1F73}">
      <dgm:prSet/>
      <dgm:spPr/>
      <dgm:t>
        <a:bodyPr/>
        <a:lstStyle/>
        <a:p>
          <a:endParaRPr lang="nb-NO"/>
        </a:p>
      </dgm:t>
    </dgm:pt>
    <dgm:pt modelId="{20E6D2E1-864A-6C4D-AE80-C117C64AEE94}">
      <dgm:prSet custT="1"/>
      <dgm:spPr/>
      <dgm:t>
        <a:bodyPr/>
        <a:lstStyle/>
        <a:p>
          <a:r>
            <a:rPr lang="nb-NO" sz="2800" dirty="0"/>
            <a:t>5. Studentmobilitet</a:t>
          </a:r>
        </a:p>
      </dgm:t>
    </dgm:pt>
    <dgm:pt modelId="{68BE9C9F-9626-4543-936A-A3049E90D2D9}" type="parTrans" cxnId="{BEA5C0F5-A25A-AF49-92F9-9A49C67FF289}">
      <dgm:prSet/>
      <dgm:spPr/>
      <dgm:t>
        <a:bodyPr/>
        <a:lstStyle/>
        <a:p>
          <a:endParaRPr lang="nb-NO"/>
        </a:p>
      </dgm:t>
    </dgm:pt>
    <dgm:pt modelId="{5500196E-BA9A-654B-910A-CDB6E26B975F}" type="sibTrans" cxnId="{BEA5C0F5-A25A-AF49-92F9-9A49C67FF289}">
      <dgm:prSet/>
      <dgm:spPr/>
      <dgm:t>
        <a:bodyPr/>
        <a:lstStyle/>
        <a:p>
          <a:endParaRPr lang="nb-NO"/>
        </a:p>
      </dgm:t>
    </dgm:pt>
    <dgm:pt modelId="{FF40E5E2-B180-C946-9DC7-04E7B076B20E}" type="pres">
      <dgm:prSet presAssocID="{36CE99BC-7263-044D-AB32-6C3B91781D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6A1F72D-04CF-E54A-8524-02BF3C7A5E9B}" type="pres">
      <dgm:prSet presAssocID="{4D6DBFF0-F4DC-BE41-A9F2-23A1B30B8E84}" presName="parenttextcomposite" presStyleCnt="0"/>
      <dgm:spPr/>
    </dgm:pt>
    <dgm:pt modelId="{91D56DC1-6FAB-DF49-9B39-C516EFD1BE1B}" type="pres">
      <dgm:prSet presAssocID="{4D6DBFF0-F4DC-BE41-A9F2-23A1B30B8E84}" presName="parenttext" presStyleLbl="revTx" presStyleIdx="0" presStyleCnt="5" custScaleX="101315" custScaleY="12336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B13C4-AC47-3D4C-AA5A-366029A555C1}" type="pres">
      <dgm:prSet presAssocID="{4D6DBFF0-F4DC-BE41-A9F2-23A1B30B8E84}" presName="parallelogramComposite" presStyleCnt="0"/>
      <dgm:spPr/>
    </dgm:pt>
    <dgm:pt modelId="{6AF572D1-D5DB-CD42-B971-286410AA48F8}" type="pres">
      <dgm:prSet presAssocID="{4D6DBFF0-F4DC-BE41-A9F2-23A1B30B8E84}" presName="parallelogram1" presStyleLbl="alignNode1" presStyleIdx="0" presStyleCnt="35"/>
      <dgm:spPr/>
    </dgm:pt>
    <dgm:pt modelId="{D427C56C-0D2E-DA43-89EE-7A13EAE53ED1}" type="pres">
      <dgm:prSet presAssocID="{4D6DBFF0-F4DC-BE41-A9F2-23A1B30B8E84}" presName="parallelogram2" presStyleLbl="alignNode1" presStyleIdx="1" presStyleCnt="35"/>
      <dgm:spPr/>
    </dgm:pt>
    <dgm:pt modelId="{892B67A9-0CE1-EE40-BB09-ACF3EC025EC3}" type="pres">
      <dgm:prSet presAssocID="{4D6DBFF0-F4DC-BE41-A9F2-23A1B30B8E84}" presName="parallelogram3" presStyleLbl="alignNode1" presStyleIdx="2" presStyleCnt="35"/>
      <dgm:spPr/>
    </dgm:pt>
    <dgm:pt modelId="{3C1B07CD-07DC-9B42-9AE6-4F7DC047868F}" type="pres">
      <dgm:prSet presAssocID="{4D6DBFF0-F4DC-BE41-A9F2-23A1B30B8E84}" presName="parallelogram4" presStyleLbl="alignNode1" presStyleIdx="3" presStyleCnt="35"/>
      <dgm:spPr/>
    </dgm:pt>
    <dgm:pt modelId="{814B433A-0654-BC4D-A083-64E8569FF034}" type="pres">
      <dgm:prSet presAssocID="{4D6DBFF0-F4DC-BE41-A9F2-23A1B30B8E84}" presName="parallelogram5" presStyleLbl="alignNode1" presStyleIdx="4" presStyleCnt="35"/>
      <dgm:spPr/>
    </dgm:pt>
    <dgm:pt modelId="{CB5E905A-7996-9745-8921-E658E76001D5}" type="pres">
      <dgm:prSet presAssocID="{4D6DBFF0-F4DC-BE41-A9F2-23A1B30B8E84}" presName="parallelogram6" presStyleLbl="alignNode1" presStyleIdx="5" presStyleCnt="35"/>
      <dgm:spPr/>
    </dgm:pt>
    <dgm:pt modelId="{F61C07DF-D3D4-8449-98EB-EE0698DC2428}" type="pres">
      <dgm:prSet presAssocID="{4D6DBFF0-F4DC-BE41-A9F2-23A1B30B8E84}" presName="parallelogram7" presStyleLbl="alignNode1" presStyleIdx="6" presStyleCnt="35"/>
      <dgm:spPr/>
    </dgm:pt>
    <dgm:pt modelId="{5E970305-A197-DA44-9187-04B1441C8504}" type="pres">
      <dgm:prSet presAssocID="{5A6AD8E6-4F61-2B47-9B5E-037956492023}" presName="sibTrans" presStyleCnt="0"/>
      <dgm:spPr/>
    </dgm:pt>
    <dgm:pt modelId="{0B08902F-90CE-ED4A-A103-62ECB63C4C87}" type="pres">
      <dgm:prSet presAssocID="{59945CEA-869C-BA4C-B650-35C47D4D46FB}" presName="parenttextcomposite" presStyleCnt="0"/>
      <dgm:spPr/>
    </dgm:pt>
    <dgm:pt modelId="{057B9EBC-4061-A14C-BE75-732023E3D553}" type="pres">
      <dgm:prSet presAssocID="{59945CEA-869C-BA4C-B650-35C47D4D46FB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18F0-9495-284B-8C2C-E8CDE35FEC91}" type="pres">
      <dgm:prSet presAssocID="{59945CEA-869C-BA4C-B650-35C47D4D46FB}" presName="parallelogramComposite" presStyleCnt="0"/>
      <dgm:spPr/>
    </dgm:pt>
    <dgm:pt modelId="{32CEDBFF-643F-574C-B1D2-4C614984D09C}" type="pres">
      <dgm:prSet presAssocID="{59945CEA-869C-BA4C-B650-35C47D4D46FB}" presName="parallelogram1" presStyleLbl="alignNode1" presStyleIdx="7" presStyleCnt="35"/>
      <dgm:spPr/>
    </dgm:pt>
    <dgm:pt modelId="{E9C665DE-55C1-FE41-B4D5-3E07B33385F6}" type="pres">
      <dgm:prSet presAssocID="{59945CEA-869C-BA4C-B650-35C47D4D46FB}" presName="parallelogram2" presStyleLbl="alignNode1" presStyleIdx="8" presStyleCnt="35"/>
      <dgm:spPr/>
    </dgm:pt>
    <dgm:pt modelId="{7B3543D0-66DE-E044-8422-8E93C98CCAB7}" type="pres">
      <dgm:prSet presAssocID="{59945CEA-869C-BA4C-B650-35C47D4D46FB}" presName="parallelogram3" presStyleLbl="alignNode1" presStyleIdx="9" presStyleCnt="35"/>
      <dgm:spPr/>
    </dgm:pt>
    <dgm:pt modelId="{7E02EB72-CB01-EA40-BEFC-04B6DF7A3B95}" type="pres">
      <dgm:prSet presAssocID="{59945CEA-869C-BA4C-B650-35C47D4D46FB}" presName="parallelogram4" presStyleLbl="alignNode1" presStyleIdx="10" presStyleCnt="35"/>
      <dgm:spPr/>
    </dgm:pt>
    <dgm:pt modelId="{B0DEA538-5D0B-194F-9137-EE87C59B9F12}" type="pres">
      <dgm:prSet presAssocID="{59945CEA-869C-BA4C-B650-35C47D4D46FB}" presName="parallelogram5" presStyleLbl="alignNode1" presStyleIdx="11" presStyleCnt="35"/>
      <dgm:spPr/>
    </dgm:pt>
    <dgm:pt modelId="{CC579D43-3557-A84A-A691-8FD7F11353EB}" type="pres">
      <dgm:prSet presAssocID="{59945CEA-869C-BA4C-B650-35C47D4D46FB}" presName="parallelogram6" presStyleLbl="alignNode1" presStyleIdx="12" presStyleCnt="35"/>
      <dgm:spPr/>
    </dgm:pt>
    <dgm:pt modelId="{5AD8554F-7908-DC47-BFF0-C2A6EF6C5B77}" type="pres">
      <dgm:prSet presAssocID="{59945CEA-869C-BA4C-B650-35C47D4D46FB}" presName="parallelogram7" presStyleLbl="alignNode1" presStyleIdx="13" presStyleCnt="35"/>
      <dgm:spPr/>
    </dgm:pt>
    <dgm:pt modelId="{D5EEDD6A-380A-FB4D-8D85-B5636F7CB9B0}" type="pres">
      <dgm:prSet presAssocID="{C04B9071-4524-6C41-B99F-99E1F129387D}" presName="sibTrans" presStyleCnt="0"/>
      <dgm:spPr/>
    </dgm:pt>
    <dgm:pt modelId="{0561BDDE-0FD7-084B-815D-789CF091535C}" type="pres">
      <dgm:prSet presAssocID="{870D71FC-7816-FC45-8FE1-360E6385F359}" presName="parenttextcomposite" presStyleCnt="0"/>
      <dgm:spPr/>
    </dgm:pt>
    <dgm:pt modelId="{0522CF17-392A-084F-96D2-19561E743F94}" type="pres">
      <dgm:prSet presAssocID="{870D71FC-7816-FC45-8FE1-360E6385F359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FEF57-5B30-1942-8E2E-A47FEACB32DE}" type="pres">
      <dgm:prSet presAssocID="{870D71FC-7816-FC45-8FE1-360E6385F359}" presName="parallelogramComposite" presStyleCnt="0"/>
      <dgm:spPr/>
    </dgm:pt>
    <dgm:pt modelId="{3F8C4894-0F4A-4D49-8CFF-8AB2480C800B}" type="pres">
      <dgm:prSet presAssocID="{870D71FC-7816-FC45-8FE1-360E6385F359}" presName="parallelogram1" presStyleLbl="alignNode1" presStyleIdx="14" presStyleCnt="35"/>
      <dgm:spPr/>
    </dgm:pt>
    <dgm:pt modelId="{46CC4F2C-E601-BC40-AB8F-B60B917490FD}" type="pres">
      <dgm:prSet presAssocID="{870D71FC-7816-FC45-8FE1-360E6385F359}" presName="parallelogram2" presStyleLbl="alignNode1" presStyleIdx="15" presStyleCnt="35"/>
      <dgm:spPr/>
    </dgm:pt>
    <dgm:pt modelId="{901D0EE8-B90D-7D45-86E7-4B42F8A81B32}" type="pres">
      <dgm:prSet presAssocID="{870D71FC-7816-FC45-8FE1-360E6385F359}" presName="parallelogram3" presStyleLbl="alignNode1" presStyleIdx="16" presStyleCnt="35"/>
      <dgm:spPr/>
    </dgm:pt>
    <dgm:pt modelId="{6F09B962-B783-A840-8E9C-AE1FFB9A4BD1}" type="pres">
      <dgm:prSet presAssocID="{870D71FC-7816-FC45-8FE1-360E6385F359}" presName="parallelogram4" presStyleLbl="alignNode1" presStyleIdx="17" presStyleCnt="35"/>
      <dgm:spPr/>
    </dgm:pt>
    <dgm:pt modelId="{EDBEA79B-274E-0140-B336-BCB5142194A5}" type="pres">
      <dgm:prSet presAssocID="{870D71FC-7816-FC45-8FE1-360E6385F359}" presName="parallelogram5" presStyleLbl="alignNode1" presStyleIdx="18" presStyleCnt="35"/>
      <dgm:spPr/>
    </dgm:pt>
    <dgm:pt modelId="{737E0281-1C34-B341-B061-0EB179C5D4A3}" type="pres">
      <dgm:prSet presAssocID="{870D71FC-7816-FC45-8FE1-360E6385F359}" presName="parallelogram6" presStyleLbl="alignNode1" presStyleIdx="19" presStyleCnt="35"/>
      <dgm:spPr/>
    </dgm:pt>
    <dgm:pt modelId="{50F2503E-FAB3-4A4E-AECF-FDF7F51A2AAE}" type="pres">
      <dgm:prSet presAssocID="{870D71FC-7816-FC45-8FE1-360E6385F359}" presName="parallelogram7" presStyleLbl="alignNode1" presStyleIdx="20" presStyleCnt="35"/>
      <dgm:spPr/>
    </dgm:pt>
    <dgm:pt modelId="{735B8E33-480E-054C-981D-C7F8D0364750}" type="pres">
      <dgm:prSet presAssocID="{3E718BF3-4DFF-AB4F-921F-316DB62E232D}" presName="sibTrans" presStyleCnt="0"/>
      <dgm:spPr/>
    </dgm:pt>
    <dgm:pt modelId="{A2E745DF-8742-AE43-9360-1D368D0AD53B}" type="pres">
      <dgm:prSet presAssocID="{FCF63EE4-AF91-E84E-9D3A-B3E05A016644}" presName="parenttextcomposite" presStyleCnt="0"/>
      <dgm:spPr/>
    </dgm:pt>
    <dgm:pt modelId="{40C82A2D-1A3B-2243-9E64-43347E6BE2D4}" type="pres">
      <dgm:prSet presAssocID="{FCF63EE4-AF91-E84E-9D3A-B3E05A016644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B2F84-5246-464F-AB09-24D2DC0C3B67}" type="pres">
      <dgm:prSet presAssocID="{FCF63EE4-AF91-E84E-9D3A-B3E05A016644}" presName="parallelogramComposite" presStyleCnt="0"/>
      <dgm:spPr/>
    </dgm:pt>
    <dgm:pt modelId="{E7D93FC6-2BD1-D142-AFC1-434D72937C90}" type="pres">
      <dgm:prSet presAssocID="{FCF63EE4-AF91-E84E-9D3A-B3E05A016644}" presName="parallelogram1" presStyleLbl="alignNode1" presStyleIdx="21" presStyleCnt="35"/>
      <dgm:spPr/>
    </dgm:pt>
    <dgm:pt modelId="{8EC77ED2-1D1A-B442-82BC-DC3FB7292D8E}" type="pres">
      <dgm:prSet presAssocID="{FCF63EE4-AF91-E84E-9D3A-B3E05A016644}" presName="parallelogram2" presStyleLbl="alignNode1" presStyleIdx="22" presStyleCnt="35"/>
      <dgm:spPr/>
    </dgm:pt>
    <dgm:pt modelId="{73F7C23F-70D9-284A-8A87-33356902C2EA}" type="pres">
      <dgm:prSet presAssocID="{FCF63EE4-AF91-E84E-9D3A-B3E05A016644}" presName="parallelogram3" presStyleLbl="alignNode1" presStyleIdx="23" presStyleCnt="35"/>
      <dgm:spPr/>
    </dgm:pt>
    <dgm:pt modelId="{8338D37B-C5A6-AA45-93D7-D2F158EFCF33}" type="pres">
      <dgm:prSet presAssocID="{FCF63EE4-AF91-E84E-9D3A-B3E05A016644}" presName="parallelogram4" presStyleLbl="alignNode1" presStyleIdx="24" presStyleCnt="35"/>
      <dgm:spPr/>
    </dgm:pt>
    <dgm:pt modelId="{23DA0A4A-2491-9F4F-B5BE-0591A16DDD52}" type="pres">
      <dgm:prSet presAssocID="{FCF63EE4-AF91-E84E-9D3A-B3E05A016644}" presName="parallelogram5" presStyleLbl="alignNode1" presStyleIdx="25" presStyleCnt="35"/>
      <dgm:spPr/>
    </dgm:pt>
    <dgm:pt modelId="{C8C1CEA3-473F-B44B-9A41-7E01C8E14717}" type="pres">
      <dgm:prSet presAssocID="{FCF63EE4-AF91-E84E-9D3A-B3E05A016644}" presName="parallelogram6" presStyleLbl="alignNode1" presStyleIdx="26" presStyleCnt="35"/>
      <dgm:spPr/>
    </dgm:pt>
    <dgm:pt modelId="{D00FD963-ED92-1144-BFFA-0577429F8538}" type="pres">
      <dgm:prSet presAssocID="{FCF63EE4-AF91-E84E-9D3A-B3E05A016644}" presName="parallelogram7" presStyleLbl="alignNode1" presStyleIdx="27" presStyleCnt="35"/>
      <dgm:spPr/>
    </dgm:pt>
    <dgm:pt modelId="{D1F58A98-93D3-9F40-B7A9-6735E01DC78F}" type="pres">
      <dgm:prSet presAssocID="{AA11BA61-D400-4A41-A400-A09A38DBC125}" presName="sibTrans" presStyleCnt="0"/>
      <dgm:spPr/>
    </dgm:pt>
    <dgm:pt modelId="{0D89F124-E334-934C-87BB-43F24D024F15}" type="pres">
      <dgm:prSet presAssocID="{20E6D2E1-864A-6C4D-AE80-C117C64AEE94}" presName="parenttextcomposite" presStyleCnt="0"/>
      <dgm:spPr/>
    </dgm:pt>
    <dgm:pt modelId="{87256BC8-E3CE-D347-A1C5-F9A72F131A31}" type="pres">
      <dgm:prSet presAssocID="{20E6D2E1-864A-6C4D-AE80-C117C64AEE94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184FA-A8ED-0944-B66C-B32638253F5A}" type="pres">
      <dgm:prSet presAssocID="{20E6D2E1-864A-6C4D-AE80-C117C64AEE94}" presName="parallelogramComposite" presStyleCnt="0"/>
      <dgm:spPr/>
    </dgm:pt>
    <dgm:pt modelId="{627B128E-C6EA-D346-9574-26614C2FC192}" type="pres">
      <dgm:prSet presAssocID="{20E6D2E1-864A-6C4D-AE80-C117C64AEE94}" presName="parallelogram1" presStyleLbl="alignNode1" presStyleIdx="28" presStyleCnt="35"/>
      <dgm:spPr/>
    </dgm:pt>
    <dgm:pt modelId="{BA3A2DF6-E8DF-724D-9F9B-E0DF20A3AA53}" type="pres">
      <dgm:prSet presAssocID="{20E6D2E1-864A-6C4D-AE80-C117C64AEE94}" presName="parallelogram2" presStyleLbl="alignNode1" presStyleIdx="29" presStyleCnt="35"/>
      <dgm:spPr/>
    </dgm:pt>
    <dgm:pt modelId="{F15AA97E-E49D-8F40-93BE-5A7F1477450A}" type="pres">
      <dgm:prSet presAssocID="{20E6D2E1-864A-6C4D-AE80-C117C64AEE94}" presName="parallelogram3" presStyleLbl="alignNode1" presStyleIdx="30" presStyleCnt="35"/>
      <dgm:spPr/>
    </dgm:pt>
    <dgm:pt modelId="{C14EBB8F-C3B7-E24A-81B9-3BF75069651C}" type="pres">
      <dgm:prSet presAssocID="{20E6D2E1-864A-6C4D-AE80-C117C64AEE94}" presName="parallelogram4" presStyleLbl="alignNode1" presStyleIdx="31" presStyleCnt="35"/>
      <dgm:spPr/>
    </dgm:pt>
    <dgm:pt modelId="{140581EC-8491-FE42-865A-51746F2074DF}" type="pres">
      <dgm:prSet presAssocID="{20E6D2E1-864A-6C4D-AE80-C117C64AEE94}" presName="parallelogram5" presStyleLbl="alignNode1" presStyleIdx="32" presStyleCnt="35"/>
      <dgm:spPr/>
    </dgm:pt>
    <dgm:pt modelId="{6628C4BC-78BF-DB43-96C3-B54659858614}" type="pres">
      <dgm:prSet presAssocID="{20E6D2E1-864A-6C4D-AE80-C117C64AEE94}" presName="parallelogram6" presStyleLbl="alignNode1" presStyleIdx="33" presStyleCnt="35"/>
      <dgm:spPr/>
    </dgm:pt>
    <dgm:pt modelId="{1C4FA5EC-359F-6F4D-A871-76E88B4F5C26}" type="pres">
      <dgm:prSet presAssocID="{20E6D2E1-864A-6C4D-AE80-C117C64AEE94}" presName="parallelogram7" presStyleLbl="alignNode1" presStyleIdx="34" presStyleCnt="35"/>
      <dgm:spPr/>
    </dgm:pt>
  </dgm:ptLst>
  <dgm:cxnLst>
    <dgm:cxn modelId="{EA05AB96-17DC-4642-AB0E-4B144AC5DF1B}" type="presOf" srcId="{4D6DBFF0-F4DC-BE41-A9F2-23A1B30B8E84}" destId="{91D56DC1-6FAB-DF49-9B39-C516EFD1BE1B}" srcOrd="0" destOrd="0" presId="urn:microsoft.com/office/officeart/2008/layout/VerticalAccentList"/>
    <dgm:cxn modelId="{96E7B797-2625-DE41-A54E-B29B6BAF1F73}" srcId="{36CE99BC-7263-044D-AB32-6C3B91781D3B}" destId="{FCF63EE4-AF91-E84E-9D3A-B3E05A016644}" srcOrd="3" destOrd="0" parTransId="{DDA5C314-F3FE-3A40-A327-7932A4A843AD}" sibTransId="{AA11BA61-D400-4A41-A400-A09A38DBC125}"/>
    <dgm:cxn modelId="{3484DF0E-92D9-CD4C-826B-E00A000C7077}" type="presOf" srcId="{870D71FC-7816-FC45-8FE1-360E6385F359}" destId="{0522CF17-392A-084F-96D2-19561E743F94}" srcOrd="0" destOrd="0" presId="urn:microsoft.com/office/officeart/2008/layout/VerticalAccentList"/>
    <dgm:cxn modelId="{943017E8-8E62-A241-9ED0-075E0311CA65}" type="presOf" srcId="{59945CEA-869C-BA4C-B650-35C47D4D46FB}" destId="{057B9EBC-4061-A14C-BE75-732023E3D553}" srcOrd="0" destOrd="0" presId="urn:microsoft.com/office/officeart/2008/layout/VerticalAccentList"/>
    <dgm:cxn modelId="{21AA5D5C-3960-534B-BF20-771D109A7A9E}" type="presOf" srcId="{36CE99BC-7263-044D-AB32-6C3B91781D3B}" destId="{FF40E5E2-B180-C946-9DC7-04E7B076B20E}" srcOrd="0" destOrd="0" presId="urn:microsoft.com/office/officeart/2008/layout/VerticalAccentList"/>
    <dgm:cxn modelId="{E9C9E581-CE6A-6643-8C0F-61E67323CA72}" srcId="{36CE99BC-7263-044D-AB32-6C3B91781D3B}" destId="{59945CEA-869C-BA4C-B650-35C47D4D46FB}" srcOrd="1" destOrd="0" parTransId="{6C28868E-9F8B-FB44-A2E9-08D5BA43CBBE}" sibTransId="{C04B9071-4524-6C41-B99F-99E1F129387D}"/>
    <dgm:cxn modelId="{BEE297FD-941B-7C4E-BEC7-119EC38F9CA1}" srcId="{36CE99BC-7263-044D-AB32-6C3B91781D3B}" destId="{4D6DBFF0-F4DC-BE41-A9F2-23A1B30B8E84}" srcOrd="0" destOrd="0" parTransId="{0FB6BB00-F314-8A43-A784-BCDF4BA524F4}" sibTransId="{5A6AD8E6-4F61-2B47-9B5E-037956492023}"/>
    <dgm:cxn modelId="{2238B2AB-0FEB-C743-AB5D-835A6D461F54}" srcId="{36CE99BC-7263-044D-AB32-6C3B91781D3B}" destId="{870D71FC-7816-FC45-8FE1-360E6385F359}" srcOrd="2" destOrd="0" parTransId="{4EA43352-7A1A-D342-974C-5BD07A21045A}" sibTransId="{3E718BF3-4DFF-AB4F-921F-316DB62E232D}"/>
    <dgm:cxn modelId="{1CE3E073-F719-8841-9EEB-15CF7A9FBF28}" type="presOf" srcId="{FCF63EE4-AF91-E84E-9D3A-B3E05A016644}" destId="{40C82A2D-1A3B-2243-9E64-43347E6BE2D4}" srcOrd="0" destOrd="0" presId="urn:microsoft.com/office/officeart/2008/layout/VerticalAccentList"/>
    <dgm:cxn modelId="{0C573639-76C6-034F-86E3-4466A9B2317F}" type="presOf" srcId="{20E6D2E1-864A-6C4D-AE80-C117C64AEE94}" destId="{87256BC8-E3CE-D347-A1C5-F9A72F131A31}" srcOrd="0" destOrd="0" presId="urn:microsoft.com/office/officeart/2008/layout/VerticalAccentList"/>
    <dgm:cxn modelId="{BEA5C0F5-A25A-AF49-92F9-9A49C67FF289}" srcId="{36CE99BC-7263-044D-AB32-6C3B91781D3B}" destId="{20E6D2E1-864A-6C4D-AE80-C117C64AEE94}" srcOrd="4" destOrd="0" parTransId="{68BE9C9F-9626-4543-936A-A3049E90D2D9}" sibTransId="{5500196E-BA9A-654B-910A-CDB6E26B975F}"/>
    <dgm:cxn modelId="{2D2AB86E-4CFF-5C48-97B1-D950225D462D}" type="presParOf" srcId="{FF40E5E2-B180-C946-9DC7-04E7B076B20E}" destId="{06A1F72D-04CF-E54A-8524-02BF3C7A5E9B}" srcOrd="0" destOrd="0" presId="urn:microsoft.com/office/officeart/2008/layout/VerticalAccentList"/>
    <dgm:cxn modelId="{F7ED5FEF-ABB6-D54A-BBAB-6925C74472A0}" type="presParOf" srcId="{06A1F72D-04CF-E54A-8524-02BF3C7A5E9B}" destId="{91D56DC1-6FAB-DF49-9B39-C516EFD1BE1B}" srcOrd="0" destOrd="0" presId="urn:microsoft.com/office/officeart/2008/layout/VerticalAccentList"/>
    <dgm:cxn modelId="{34F74A52-54EF-C640-AEAD-78048BF3C4FE}" type="presParOf" srcId="{FF40E5E2-B180-C946-9DC7-04E7B076B20E}" destId="{23DB13C4-AC47-3D4C-AA5A-366029A555C1}" srcOrd="1" destOrd="0" presId="urn:microsoft.com/office/officeart/2008/layout/VerticalAccentList"/>
    <dgm:cxn modelId="{20D0196C-0879-0145-BDEE-085BC70AB73F}" type="presParOf" srcId="{23DB13C4-AC47-3D4C-AA5A-366029A555C1}" destId="{6AF572D1-D5DB-CD42-B971-286410AA48F8}" srcOrd="0" destOrd="0" presId="urn:microsoft.com/office/officeart/2008/layout/VerticalAccentList"/>
    <dgm:cxn modelId="{0FF20866-1818-4442-B67A-752A08AAF449}" type="presParOf" srcId="{23DB13C4-AC47-3D4C-AA5A-366029A555C1}" destId="{D427C56C-0D2E-DA43-89EE-7A13EAE53ED1}" srcOrd="1" destOrd="0" presId="urn:microsoft.com/office/officeart/2008/layout/VerticalAccentList"/>
    <dgm:cxn modelId="{0AE0E2F7-E814-5546-AFA2-26AB51A55C69}" type="presParOf" srcId="{23DB13C4-AC47-3D4C-AA5A-366029A555C1}" destId="{892B67A9-0CE1-EE40-BB09-ACF3EC025EC3}" srcOrd="2" destOrd="0" presId="urn:microsoft.com/office/officeart/2008/layout/VerticalAccentList"/>
    <dgm:cxn modelId="{9D09FCF9-7DAA-3D48-89FE-949CF48AA7C6}" type="presParOf" srcId="{23DB13C4-AC47-3D4C-AA5A-366029A555C1}" destId="{3C1B07CD-07DC-9B42-9AE6-4F7DC047868F}" srcOrd="3" destOrd="0" presId="urn:microsoft.com/office/officeart/2008/layout/VerticalAccentList"/>
    <dgm:cxn modelId="{BE74184A-EF71-E145-9802-C2EEBBFC0BF3}" type="presParOf" srcId="{23DB13C4-AC47-3D4C-AA5A-366029A555C1}" destId="{814B433A-0654-BC4D-A083-64E8569FF034}" srcOrd="4" destOrd="0" presId="urn:microsoft.com/office/officeart/2008/layout/VerticalAccentList"/>
    <dgm:cxn modelId="{C2E3EC0A-8A5B-ED4D-A4AA-655587343033}" type="presParOf" srcId="{23DB13C4-AC47-3D4C-AA5A-366029A555C1}" destId="{CB5E905A-7996-9745-8921-E658E76001D5}" srcOrd="5" destOrd="0" presId="urn:microsoft.com/office/officeart/2008/layout/VerticalAccentList"/>
    <dgm:cxn modelId="{E2EB54AA-8DFD-B342-A6D0-64FED1FB8ACD}" type="presParOf" srcId="{23DB13C4-AC47-3D4C-AA5A-366029A555C1}" destId="{F61C07DF-D3D4-8449-98EB-EE0698DC2428}" srcOrd="6" destOrd="0" presId="urn:microsoft.com/office/officeart/2008/layout/VerticalAccentList"/>
    <dgm:cxn modelId="{478AA61E-7DBB-C642-BC99-C5E7D660BB75}" type="presParOf" srcId="{FF40E5E2-B180-C946-9DC7-04E7B076B20E}" destId="{5E970305-A197-DA44-9187-04B1441C8504}" srcOrd="2" destOrd="0" presId="urn:microsoft.com/office/officeart/2008/layout/VerticalAccentList"/>
    <dgm:cxn modelId="{73D5B170-11C4-3B4C-8875-701516711C67}" type="presParOf" srcId="{FF40E5E2-B180-C946-9DC7-04E7B076B20E}" destId="{0B08902F-90CE-ED4A-A103-62ECB63C4C87}" srcOrd="3" destOrd="0" presId="urn:microsoft.com/office/officeart/2008/layout/VerticalAccentList"/>
    <dgm:cxn modelId="{F58D8956-9EAF-E64A-A2D8-0CF835C331A1}" type="presParOf" srcId="{0B08902F-90CE-ED4A-A103-62ECB63C4C87}" destId="{057B9EBC-4061-A14C-BE75-732023E3D553}" srcOrd="0" destOrd="0" presId="urn:microsoft.com/office/officeart/2008/layout/VerticalAccentList"/>
    <dgm:cxn modelId="{AD06C223-858C-1746-8DBF-A35BD3D2D28B}" type="presParOf" srcId="{FF40E5E2-B180-C946-9DC7-04E7B076B20E}" destId="{A74318F0-9495-284B-8C2C-E8CDE35FEC91}" srcOrd="4" destOrd="0" presId="urn:microsoft.com/office/officeart/2008/layout/VerticalAccentList"/>
    <dgm:cxn modelId="{A0BCDA23-9478-B44B-8395-DA73D2AC4587}" type="presParOf" srcId="{A74318F0-9495-284B-8C2C-E8CDE35FEC91}" destId="{32CEDBFF-643F-574C-B1D2-4C614984D09C}" srcOrd="0" destOrd="0" presId="urn:microsoft.com/office/officeart/2008/layout/VerticalAccentList"/>
    <dgm:cxn modelId="{2944B15A-53D9-FD4C-AFBE-5EFF3B1CD0E4}" type="presParOf" srcId="{A74318F0-9495-284B-8C2C-E8CDE35FEC91}" destId="{E9C665DE-55C1-FE41-B4D5-3E07B33385F6}" srcOrd="1" destOrd="0" presId="urn:microsoft.com/office/officeart/2008/layout/VerticalAccentList"/>
    <dgm:cxn modelId="{657EE7CB-9B8F-5B4B-BAC8-D90ECB440E23}" type="presParOf" srcId="{A74318F0-9495-284B-8C2C-E8CDE35FEC91}" destId="{7B3543D0-66DE-E044-8422-8E93C98CCAB7}" srcOrd="2" destOrd="0" presId="urn:microsoft.com/office/officeart/2008/layout/VerticalAccentList"/>
    <dgm:cxn modelId="{78493073-888B-9A4E-9CA8-443AE68DA3D6}" type="presParOf" srcId="{A74318F0-9495-284B-8C2C-E8CDE35FEC91}" destId="{7E02EB72-CB01-EA40-BEFC-04B6DF7A3B95}" srcOrd="3" destOrd="0" presId="urn:microsoft.com/office/officeart/2008/layout/VerticalAccentList"/>
    <dgm:cxn modelId="{6ACBEC6C-B79D-904F-BF33-9BB7A2460B40}" type="presParOf" srcId="{A74318F0-9495-284B-8C2C-E8CDE35FEC91}" destId="{B0DEA538-5D0B-194F-9137-EE87C59B9F12}" srcOrd="4" destOrd="0" presId="urn:microsoft.com/office/officeart/2008/layout/VerticalAccentList"/>
    <dgm:cxn modelId="{0C062DE7-0A5F-1444-AE7A-C66FF29F8390}" type="presParOf" srcId="{A74318F0-9495-284B-8C2C-E8CDE35FEC91}" destId="{CC579D43-3557-A84A-A691-8FD7F11353EB}" srcOrd="5" destOrd="0" presId="urn:microsoft.com/office/officeart/2008/layout/VerticalAccentList"/>
    <dgm:cxn modelId="{CCA9C8EF-E3BB-C94C-9ABA-31DAED36D5B7}" type="presParOf" srcId="{A74318F0-9495-284B-8C2C-E8CDE35FEC91}" destId="{5AD8554F-7908-DC47-BFF0-C2A6EF6C5B77}" srcOrd="6" destOrd="0" presId="urn:microsoft.com/office/officeart/2008/layout/VerticalAccentList"/>
    <dgm:cxn modelId="{3F1A7F96-32B0-694A-859D-04A6982F3CC3}" type="presParOf" srcId="{FF40E5E2-B180-C946-9DC7-04E7B076B20E}" destId="{D5EEDD6A-380A-FB4D-8D85-B5636F7CB9B0}" srcOrd="5" destOrd="0" presId="urn:microsoft.com/office/officeart/2008/layout/VerticalAccentList"/>
    <dgm:cxn modelId="{0F771923-8985-944C-92D2-61B61F76CB28}" type="presParOf" srcId="{FF40E5E2-B180-C946-9DC7-04E7B076B20E}" destId="{0561BDDE-0FD7-084B-815D-789CF091535C}" srcOrd="6" destOrd="0" presId="urn:microsoft.com/office/officeart/2008/layout/VerticalAccentList"/>
    <dgm:cxn modelId="{0535B23A-A6C8-7248-9979-5D5428E83C3A}" type="presParOf" srcId="{0561BDDE-0FD7-084B-815D-789CF091535C}" destId="{0522CF17-392A-084F-96D2-19561E743F94}" srcOrd="0" destOrd="0" presId="urn:microsoft.com/office/officeart/2008/layout/VerticalAccentList"/>
    <dgm:cxn modelId="{46B3947C-6F11-8444-AA7A-55F31DE30BC4}" type="presParOf" srcId="{FF40E5E2-B180-C946-9DC7-04E7B076B20E}" destId="{ACEFEF57-5B30-1942-8E2E-A47FEACB32DE}" srcOrd="7" destOrd="0" presId="urn:microsoft.com/office/officeart/2008/layout/VerticalAccentList"/>
    <dgm:cxn modelId="{70278F65-BB16-CE4D-ACE4-5FEDDAAB80B9}" type="presParOf" srcId="{ACEFEF57-5B30-1942-8E2E-A47FEACB32DE}" destId="{3F8C4894-0F4A-4D49-8CFF-8AB2480C800B}" srcOrd="0" destOrd="0" presId="urn:microsoft.com/office/officeart/2008/layout/VerticalAccentList"/>
    <dgm:cxn modelId="{6C1AF40F-BD73-0748-B767-CCAF29C649D1}" type="presParOf" srcId="{ACEFEF57-5B30-1942-8E2E-A47FEACB32DE}" destId="{46CC4F2C-E601-BC40-AB8F-B60B917490FD}" srcOrd="1" destOrd="0" presId="urn:microsoft.com/office/officeart/2008/layout/VerticalAccentList"/>
    <dgm:cxn modelId="{FCA8DBBA-8DDA-7143-8BA8-FCF529FA6D41}" type="presParOf" srcId="{ACEFEF57-5B30-1942-8E2E-A47FEACB32DE}" destId="{901D0EE8-B90D-7D45-86E7-4B42F8A81B32}" srcOrd="2" destOrd="0" presId="urn:microsoft.com/office/officeart/2008/layout/VerticalAccentList"/>
    <dgm:cxn modelId="{5283F63B-428D-0C4F-B13A-14AD52E16D20}" type="presParOf" srcId="{ACEFEF57-5B30-1942-8E2E-A47FEACB32DE}" destId="{6F09B962-B783-A840-8E9C-AE1FFB9A4BD1}" srcOrd="3" destOrd="0" presId="urn:microsoft.com/office/officeart/2008/layout/VerticalAccentList"/>
    <dgm:cxn modelId="{69F8EADA-47ED-F34B-BFAA-7D6B5EED090B}" type="presParOf" srcId="{ACEFEF57-5B30-1942-8E2E-A47FEACB32DE}" destId="{EDBEA79B-274E-0140-B336-BCB5142194A5}" srcOrd="4" destOrd="0" presId="urn:microsoft.com/office/officeart/2008/layout/VerticalAccentList"/>
    <dgm:cxn modelId="{325E15B0-CE67-8745-8D27-37850DBCCCE1}" type="presParOf" srcId="{ACEFEF57-5B30-1942-8E2E-A47FEACB32DE}" destId="{737E0281-1C34-B341-B061-0EB179C5D4A3}" srcOrd="5" destOrd="0" presId="urn:microsoft.com/office/officeart/2008/layout/VerticalAccentList"/>
    <dgm:cxn modelId="{9A6A63C2-06DB-C846-9859-A09B74AEAEEB}" type="presParOf" srcId="{ACEFEF57-5B30-1942-8E2E-A47FEACB32DE}" destId="{50F2503E-FAB3-4A4E-AECF-FDF7F51A2AAE}" srcOrd="6" destOrd="0" presId="urn:microsoft.com/office/officeart/2008/layout/VerticalAccentList"/>
    <dgm:cxn modelId="{FA8A379D-7B61-9244-AD9D-A44BC9B7E37D}" type="presParOf" srcId="{FF40E5E2-B180-C946-9DC7-04E7B076B20E}" destId="{735B8E33-480E-054C-981D-C7F8D0364750}" srcOrd="8" destOrd="0" presId="urn:microsoft.com/office/officeart/2008/layout/VerticalAccentList"/>
    <dgm:cxn modelId="{F8C2553B-9B37-8742-832B-67D1B4A35C99}" type="presParOf" srcId="{FF40E5E2-B180-C946-9DC7-04E7B076B20E}" destId="{A2E745DF-8742-AE43-9360-1D368D0AD53B}" srcOrd="9" destOrd="0" presId="urn:microsoft.com/office/officeart/2008/layout/VerticalAccentList"/>
    <dgm:cxn modelId="{9C39855F-4FBD-ED44-BB31-54F7678177D1}" type="presParOf" srcId="{A2E745DF-8742-AE43-9360-1D368D0AD53B}" destId="{40C82A2D-1A3B-2243-9E64-43347E6BE2D4}" srcOrd="0" destOrd="0" presId="urn:microsoft.com/office/officeart/2008/layout/VerticalAccentList"/>
    <dgm:cxn modelId="{C1A77273-AC12-8A48-B92E-2A2ACC293EBA}" type="presParOf" srcId="{FF40E5E2-B180-C946-9DC7-04E7B076B20E}" destId="{3D7B2F84-5246-464F-AB09-24D2DC0C3B67}" srcOrd="10" destOrd="0" presId="urn:microsoft.com/office/officeart/2008/layout/VerticalAccentList"/>
    <dgm:cxn modelId="{9F70E371-856B-F047-A379-7A703380A5E9}" type="presParOf" srcId="{3D7B2F84-5246-464F-AB09-24D2DC0C3B67}" destId="{E7D93FC6-2BD1-D142-AFC1-434D72937C90}" srcOrd="0" destOrd="0" presId="urn:microsoft.com/office/officeart/2008/layout/VerticalAccentList"/>
    <dgm:cxn modelId="{8ECC514B-8374-1146-81B7-CE4B102A3D6D}" type="presParOf" srcId="{3D7B2F84-5246-464F-AB09-24D2DC0C3B67}" destId="{8EC77ED2-1D1A-B442-82BC-DC3FB7292D8E}" srcOrd="1" destOrd="0" presId="urn:microsoft.com/office/officeart/2008/layout/VerticalAccentList"/>
    <dgm:cxn modelId="{21C7D483-C1D2-C148-9143-BF047A02D790}" type="presParOf" srcId="{3D7B2F84-5246-464F-AB09-24D2DC0C3B67}" destId="{73F7C23F-70D9-284A-8A87-33356902C2EA}" srcOrd="2" destOrd="0" presId="urn:microsoft.com/office/officeart/2008/layout/VerticalAccentList"/>
    <dgm:cxn modelId="{91CAAEBE-732A-3142-9380-E15636425B61}" type="presParOf" srcId="{3D7B2F84-5246-464F-AB09-24D2DC0C3B67}" destId="{8338D37B-C5A6-AA45-93D7-D2F158EFCF33}" srcOrd="3" destOrd="0" presId="urn:microsoft.com/office/officeart/2008/layout/VerticalAccentList"/>
    <dgm:cxn modelId="{1B0716EC-0C24-524B-8E3B-ABBE7D199798}" type="presParOf" srcId="{3D7B2F84-5246-464F-AB09-24D2DC0C3B67}" destId="{23DA0A4A-2491-9F4F-B5BE-0591A16DDD52}" srcOrd="4" destOrd="0" presId="urn:microsoft.com/office/officeart/2008/layout/VerticalAccentList"/>
    <dgm:cxn modelId="{1B76D934-C186-B944-9D71-172C7DF828D4}" type="presParOf" srcId="{3D7B2F84-5246-464F-AB09-24D2DC0C3B67}" destId="{C8C1CEA3-473F-B44B-9A41-7E01C8E14717}" srcOrd="5" destOrd="0" presId="urn:microsoft.com/office/officeart/2008/layout/VerticalAccentList"/>
    <dgm:cxn modelId="{2880AB05-0CBD-B045-838E-61946458D852}" type="presParOf" srcId="{3D7B2F84-5246-464F-AB09-24D2DC0C3B67}" destId="{D00FD963-ED92-1144-BFFA-0577429F8538}" srcOrd="6" destOrd="0" presId="urn:microsoft.com/office/officeart/2008/layout/VerticalAccentList"/>
    <dgm:cxn modelId="{AC60D7DD-C296-BC45-973A-788DB59474BB}" type="presParOf" srcId="{FF40E5E2-B180-C946-9DC7-04E7B076B20E}" destId="{D1F58A98-93D3-9F40-B7A9-6735E01DC78F}" srcOrd="11" destOrd="0" presId="urn:microsoft.com/office/officeart/2008/layout/VerticalAccentList"/>
    <dgm:cxn modelId="{2FE18E5E-A73F-234A-A1E2-487A3D36314D}" type="presParOf" srcId="{FF40E5E2-B180-C946-9DC7-04E7B076B20E}" destId="{0D89F124-E334-934C-87BB-43F24D024F15}" srcOrd="12" destOrd="0" presId="urn:microsoft.com/office/officeart/2008/layout/VerticalAccentList"/>
    <dgm:cxn modelId="{7F280E15-ADB9-254E-939C-65BFFF1F41E4}" type="presParOf" srcId="{0D89F124-E334-934C-87BB-43F24D024F15}" destId="{87256BC8-E3CE-D347-A1C5-F9A72F131A31}" srcOrd="0" destOrd="0" presId="urn:microsoft.com/office/officeart/2008/layout/VerticalAccentList"/>
    <dgm:cxn modelId="{BD745200-984C-EE44-9DA7-5F3ECAC6DC24}" type="presParOf" srcId="{FF40E5E2-B180-C946-9DC7-04E7B076B20E}" destId="{14A184FA-A8ED-0944-B66C-B32638253F5A}" srcOrd="13" destOrd="0" presId="urn:microsoft.com/office/officeart/2008/layout/VerticalAccentList"/>
    <dgm:cxn modelId="{F38D80F6-5BF2-0441-B5DE-74B96D2E2CDC}" type="presParOf" srcId="{14A184FA-A8ED-0944-B66C-B32638253F5A}" destId="{627B128E-C6EA-D346-9574-26614C2FC192}" srcOrd="0" destOrd="0" presId="urn:microsoft.com/office/officeart/2008/layout/VerticalAccentList"/>
    <dgm:cxn modelId="{65EFCC4A-FB4A-3146-8B59-56A0A165E1CF}" type="presParOf" srcId="{14A184FA-A8ED-0944-B66C-B32638253F5A}" destId="{BA3A2DF6-E8DF-724D-9F9B-E0DF20A3AA53}" srcOrd="1" destOrd="0" presId="urn:microsoft.com/office/officeart/2008/layout/VerticalAccentList"/>
    <dgm:cxn modelId="{BFC9C917-9E17-5D45-A8F3-2B209CAB7807}" type="presParOf" srcId="{14A184FA-A8ED-0944-B66C-B32638253F5A}" destId="{F15AA97E-E49D-8F40-93BE-5A7F1477450A}" srcOrd="2" destOrd="0" presId="urn:microsoft.com/office/officeart/2008/layout/VerticalAccentList"/>
    <dgm:cxn modelId="{DC50809A-20DF-364D-8E90-EFFC257D1FDD}" type="presParOf" srcId="{14A184FA-A8ED-0944-B66C-B32638253F5A}" destId="{C14EBB8F-C3B7-E24A-81B9-3BF75069651C}" srcOrd="3" destOrd="0" presId="urn:microsoft.com/office/officeart/2008/layout/VerticalAccentList"/>
    <dgm:cxn modelId="{D4AB408F-92E5-2A4A-9D7D-10CE5429DA49}" type="presParOf" srcId="{14A184FA-A8ED-0944-B66C-B32638253F5A}" destId="{140581EC-8491-FE42-865A-51746F2074DF}" srcOrd="4" destOrd="0" presId="urn:microsoft.com/office/officeart/2008/layout/VerticalAccentList"/>
    <dgm:cxn modelId="{A9575C1F-0011-C649-BB79-A5D4BC981493}" type="presParOf" srcId="{14A184FA-A8ED-0944-B66C-B32638253F5A}" destId="{6628C4BC-78BF-DB43-96C3-B54659858614}" srcOrd="5" destOrd="0" presId="urn:microsoft.com/office/officeart/2008/layout/VerticalAccentList"/>
    <dgm:cxn modelId="{BE06E7C2-764C-5F4B-ACD3-6A33B04D6741}" type="presParOf" srcId="{14A184FA-A8ED-0944-B66C-B32638253F5A}" destId="{1C4FA5EC-359F-6F4D-A871-76E88B4F5C2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14540-9977-4947-83CA-7A2ACA3F3D51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67336DF0-B719-B24F-845C-3F8A9D95F2FE}">
      <dgm:prSet phldrT="[Tekst]" custT="1"/>
      <dgm:spPr/>
      <dgm:t>
        <a:bodyPr/>
        <a:lstStyle/>
        <a:p>
          <a:r>
            <a:rPr lang="nb-NO" sz="4400" dirty="0" smtClean="0"/>
            <a:t>12</a:t>
          </a:r>
          <a:endParaRPr lang="nb-NO" sz="4400" dirty="0"/>
        </a:p>
      </dgm:t>
    </dgm:pt>
    <dgm:pt modelId="{25855928-23AA-054A-8CCA-916891BBD756}" type="parTrans" cxnId="{D93FD346-EF44-304A-BEAF-B940644400AB}">
      <dgm:prSet/>
      <dgm:spPr/>
      <dgm:t>
        <a:bodyPr/>
        <a:lstStyle/>
        <a:p>
          <a:endParaRPr lang="nb-NO"/>
        </a:p>
      </dgm:t>
    </dgm:pt>
    <dgm:pt modelId="{2AA0E8FB-5ED9-FF4E-902D-2426972341F7}" type="sibTrans" cxnId="{D93FD346-EF44-304A-BEAF-B940644400AB}">
      <dgm:prSet/>
      <dgm:spPr/>
      <dgm:t>
        <a:bodyPr/>
        <a:lstStyle/>
        <a:p>
          <a:endParaRPr lang="nb-NO"/>
        </a:p>
      </dgm:t>
    </dgm:pt>
    <dgm:pt modelId="{1AD640AA-EB33-784C-8955-5ED735029A1F}">
      <dgm:prSet phldrT="[Tekst]"/>
      <dgm:spPr/>
      <dgm:t>
        <a:bodyPr/>
        <a:lstStyle/>
        <a:p>
          <a:r>
            <a:rPr lang="nb-NO" dirty="0"/>
            <a:t>Gjennomført </a:t>
          </a:r>
        </a:p>
      </dgm:t>
    </dgm:pt>
    <dgm:pt modelId="{D9391E08-7C0D-6848-8B46-3E16F294A896}" type="parTrans" cxnId="{0D3E6616-DA0E-3A41-B8C8-D436AF963FD8}">
      <dgm:prSet/>
      <dgm:spPr/>
      <dgm:t>
        <a:bodyPr/>
        <a:lstStyle/>
        <a:p>
          <a:endParaRPr lang="nb-NO"/>
        </a:p>
      </dgm:t>
    </dgm:pt>
    <dgm:pt modelId="{4C507CB9-7FD1-E042-8218-CF7E99BB816B}" type="sibTrans" cxnId="{0D3E6616-DA0E-3A41-B8C8-D436AF963FD8}">
      <dgm:prSet/>
      <dgm:spPr/>
      <dgm:t>
        <a:bodyPr/>
        <a:lstStyle/>
        <a:p>
          <a:endParaRPr lang="nb-NO"/>
        </a:p>
      </dgm:t>
    </dgm:pt>
    <dgm:pt modelId="{9237091A-AAEF-9340-ADDF-3C8956E14F4F}">
      <dgm:prSet phldrT="[Tekst]" custT="1"/>
      <dgm:spPr/>
      <dgm:t>
        <a:bodyPr/>
        <a:lstStyle/>
        <a:p>
          <a:r>
            <a:rPr lang="nb-NO" sz="4400" dirty="0" smtClean="0"/>
            <a:t>6</a:t>
          </a:r>
          <a:endParaRPr lang="nb-NO" sz="4400" dirty="0"/>
        </a:p>
      </dgm:t>
    </dgm:pt>
    <dgm:pt modelId="{575C1DAD-0DAE-5F4C-B9F2-DF453A96C794}" type="parTrans" cxnId="{DA32A93F-AF51-A64C-BC27-4A13682605B0}">
      <dgm:prSet/>
      <dgm:spPr/>
      <dgm:t>
        <a:bodyPr/>
        <a:lstStyle/>
        <a:p>
          <a:endParaRPr lang="nb-NO"/>
        </a:p>
      </dgm:t>
    </dgm:pt>
    <dgm:pt modelId="{8A388AAE-C6F3-F049-A1BE-97C5CC134EAA}" type="sibTrans" cxnId="{DA32A93F-AF51-A64C-BC27-4A13682605B0}">
      <dgm:prSet/>
      <dgm:spPr/>
      <dgm:t>
        <a:bodyPr/>
        <a:lstStyle/>
        <a:p>
          <a:endParaRPr lang="nb-NO"/>
        </a:p>
      </dgm:t>
    </dgm:pt>
    <dgm:pt modelId="{DB7920A5-6A2E-8D4C-B955-5166B20B05CA}">
      <dgm:prSet phldrT="[Tekst]"/>
      <dgm:spPr/>
      <dgm:t>
        <a:bodyPr/>
        <a:lstStyle/>
        <a:p>
          <a:r>
            <a:rPr lang="nb-NO" dirty="0"/>
            <a:t>I prosess</a:t>
          </a:r>
        </a:p>
      </dgm:t>
    </dgm:pt>
    <dgm:pt modelId="{09AA03DE-061A-8548-9F2A-5DB0E0F67606}" type="parTrans" cxnId="{7CB7F847-3EC8-EA43-8A91-4E80CF38B042}">
      <dgm:prSet/>
      <dgm:spPr/>
      <dgm:t>
        <a:bodyPr/>
        <a:lstStyle/>
        <a:p>
          <a:endParaRPr lang="nb-NO"/>
        </a:p>
      </dgm:t>
    </dgm:pt>
    <dgm:pt modelId="{F57E27AA-1B3B-8240-B143-6A7AA0D3F981}" type="sibTrans" cxnId="{7CB7F847-3EC8-EA43-8A91-4E80CF38B042}">
      <dgm:prSet/>
      <dgm:spPr/>
      <dgm:t>
        <a:bodyPr/>
        <a:lstStyle/>
        <a:p>
          <a:endParaRPr lang="nb-NO"/>
        </a:p>
      </dgm:t>
    </dgm:pt>
    <dgm:pt modelId="{4247D7DE-A4C8-D548-9AD7-2387C048BCD0}">
      <dgm:prSet phldrT="[Tekst]" custT="1"/>
      <dgm:spPr/>
      <dgm:t>
        <a:bodyPr/>
        <a:lstStyle/>
        <a:p>
          <a:r>
            <a:rPr lang="nb-NO" sz="4400" dirty="0" smtClean="0"/>
            <a:t>6</a:t>
          </a:r>
          <a:endParaRPr lang="nb-NO" sz="4400" dirty="0"/>
        </a:p>
      </dgm:t>
    </dgm:pt>
    <dgm:pt modelId="{0D34FED4-A725-B74D-BE3A-22948E620500}" type="parTrans" cxnId="{6FBC7C3A-C6AD-2345-B1FC-047178C50737}">
      <dgm:prSet/>
      <dgm:spPr/>
      <dgm:t>
        <a:bodyPr/>
        <a:lstStyle/>
        <a:p>
          <a:endParaRPr lang="nb-NO"/>
        </a:p>
      </dgm:t>
    </dgm:pt>
    <dgm:pt modelId="{0CD5F019-D473-AB42-893B-77D14FD63F11}" type="sibTrans" cxnId="{6FBC7C3A-C6AD-2345-B1FC-047178C50737}">
      <dgm:prSet/>
      <dgm:spPr/>
      <dgm:t>
        <a:bodyPr/>
        <a:lstStyle/>
        <a:p>
          <a:endParaRPr lang="nb-NO"/>
        </a:p>
      </dgm:t>
    </dgm:pt>
    <dgm:pt modelId="{3A4CAC7B-E696-D841-BCB5-3F999C934D97}">
      <dgm:prSet phldrT="[Tekst]"/>
      <dgm:spPr/>
      <dgm:t>
        <a:bodyPr/>
        <a:lstStyle/>
        <a:p>
          <a:r>
            <a:rPr lang="nb-NO" dirty="0"/>
            <a:t>Ikke startet</a:t>
          </a:r>
        </a:p>
      </dgm:t>
    </dgm:pt>
    <dgm:pt modelId="{D47FCCD0-2F71-1740-A864-E5D4F66126FD}" type="parTrans" cxnId="{2B174154-714B-904F-89D5-A169AB7DADD0}">
      <dgm:prSet/>
      <dgm:spPr/>
      <dgm:t>
        <a:bodyPr/>
        <a:lstStyle/>
        <a:p>
          <a:endParaRPr lang="nb-NO"/>
        </a:p>
      </dgm:t>
    </dgm:pt>
    <dgm:pt modelId="{CFD2FCB0-1C8A-5840-AE6D-F35125F682A8}" type="sibTrans" cxnId="{2B174154-714B-904F-89D5-A169AB7DADD0}">
      <dgm:prSet/>
      <dgm:spPr/>
      <dgm:t>
        <a:bodyPr/>
        <a:lstStyle/>
        <a:p>
          <a:endParaRPr lang="nb-NO"/>
        </a:p>
      </dgm:t>
    </dgm:pt>
    <dgm:pt modelId="{1AB922EA-CC37-EC48-9FFB-BD55D5FFBE72}" type="pres">
      <dgm:prSet presAssocID="{68E14540-9977-4947-83CA-7A2ACA3F3D5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9BDC69-2534-FF41-8B45-6104C0B2519B}" type="pres">
      <dgm:prSet presAssocID="{67336DF0-B719-B24F-845C-3F8A9D95F2FE}" presName="horFlow" presStyleCnt="0"/>
      <dgm:spPr/>
    </dgm:pt>
    <dgm:pt modelId="{5A4435EF-860A-D947-82B8-519BFE175185}" type="pres">
      <dgm:prSet presAssocID="{67336DF0-B719-B24F-845C-3F8A9D95F2FE}" presName="bigChev" presStyleLbl="node1" presStyleIdx="0" presStyleCnt="3"/>
      <dgm:spPr/>
      <dgm:t>
        <a:bodyPr/>
        <a:lstStyle/>
        <a:p>
          <a:endParaRPr lang="en-US"/>
        </a:p>
      </dgm:t>
    </dgm:pt>
    <dgm:pt modelId="{F623B53B-D1D0-E143-8227-1FB3FFBCE017}" type="pres">
      <dgm:prSet presAssocID="{D9391E08-7C0D-6848-8B46-3E16F294A896}" presName="parTrans" presStyleCnt="0"/>
      <dgm:spPr/>
    </dgm:pt>
    <dgm:pt modelId="{02BE3998-F44C-DD4A-8C51-E2CE920B8BB6}" type="pres">
      <dgm:prSet presAssocID="{1AD640AA-EB33-784C-8955-5ED735029A1F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A48AE-9E6F-BD48-9F3E-4EB6FAA97D3B}" type="pres">
      <dgm:prSet presAssocID="{67336DF0-B719-B24F-845C-3F8A9D95F2FE}" presName="vSp" presStyleCnt="0"/>
      <dgm:spPr/>
    </dgm:pt>
    <dgm:pt modelId="{F438DF2E-28B6-4545-AFAB-6AA7D77ACC6C}" type="pres">
      <dgm:prSet presAssocID="{9237091A-AAEF-9340-ADDF-3C8956E14F4F}" presName="horFlow" presStyleCnt="0"/>
      <dgm:spPr/>
    </dgm:pt>
    <dgm:pt modelId="{03414DBF-04B1-E24D-AC94-EA06D70A3C6A}" type="pres">
      <dgm:prSet presAssocID="{9237091A-AAEF-9340-ADDF-3C8956E14F4F}" presName="bigChev" presStyleLbl="node1" presStyleIdx="1" presStyleCnt="3" custLinFactNeighborX="-13078" custLinFactNeighborY="-4250"/>
      <dgm:spPr/>
      <dgm:t>
        <a:bodyPr/>
        <a:lstStyle/>
        <a:p>
          <a:endParaRPr lang="en-US"/>
        </a:p>
      </dgm:t>
    </dgm:pt>
    <dgm:pt modelId="{74A65A99-B3EE-CB44-ADC4-63B2FBB4A144}" type="pres">
      <dgm:prSet presAssocID="{09AA03DE-061A-8548-9F2A-5DB0E0F67606}" presName="parTrans" presStyleCnt="0"/>
      <dgm:spPr/>
    </dgm:pt>
    <dgm:pt modelId="{77B73BF8-FB40-3344-9D78-5EF4B3C1DDBC}" type="pres">
      <dgm:prSet presAssocID="{DB7920A5-6A2E-8D4C-B955-5166B20B05CA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28FA8-95BA-3C42-BFE9-57F3C574D512}" type="pres">
      <dgm:prSet presAssocID="{9237091A-AAEF-9340-ADDF-3C8956E14F4F}" presName="vSp" presStyleCnt="0"/>
      <dgm:spPr/>
    </dgm:pt>
    <dgm:pt modelId="{2541E23F-9E81-6449-A8D4-1387B474DF50}" type="pres">
      <dgm:prSet presAssocID="{4247D7DE-A4C8-D548-9AD7-2387C048BCD0}" presName="horFlow" presStyleCnt="0"/>
      <dgm:spPr/>
    </dgm:pt>
    <dgm:pt modelId="{D426A873-A788-C04F-B358-F401CD21E342}" type="pres">
      <dgm:prSet presAssocID="{4247D7DE-A4C8-D548-9AD7-2387C048BCD0}" presName="bigChev" presStyleLbl="node1" presStyleIdx="2" presStyleCnt="3"/>
      <dgm:spPr/>
      <dgm:t>
        <a:bodyPr/>
        <a:lstStyle/>
        <a:p>
          <a:endParaRPr lang="en-US"/>
        </a:p>
      </dgm:t>
    </dgm:pt>
    <dgm:pt modelId="{47008762-D190-9D4E-85C0-3024A7375F95}" type="pres">
      <dgm:prSet presAssocID="{D47FCCD0-2F71-1740-A864-E5D4F66126FD}" presName="parTrans" presStyleCnt="0"/>
      <dgm:spPr/>
    </dgm:pt>
    <dgm:pt modelId="{D50BD22D-6B11-2348-8E5A-67D827B06D31}" type="pres">
      <dgm:prSet presAssocID="{3A4CAC7B-E696-D841-BCB5-3F999C934D97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74154-714B-904F-89D5-A169AB7DADD0}" srcId="{4247D7DE-A4C8-D548-9AD7-2387C048BCD0}" destId="{3A4CAC7B-E696-D841-BCB5-3F999C934D97}" srcOrd="0" destOrd="0" parTransId="{D47FCCD0-2F71-1740-A864-E5D4F66126FD}" sibTransId="{CFD2FCB0-1C8A-5840-AE6D-F35125F682A8}"/>
    <dgm:cxn modelId="{7CB7F847-3EC8-EA43-8A91-4E80CF38B042}" srcId="{9237091A-AAEF-9340-ADDF-3C8956E14F4F}" destId="{DB7920A5-6A2E-8D4C-B955-5166B20B05CA}" srcOrd="0" destOrd="0" parTransId="{09AA03DE-061A-8548-9F2A-5DB0E0F67606}" sibTransId="{F57E27AA-1B3B-8240-B143-6A7AA0D3F981}"/>
    <dgm:cxn modelId="{EB332476-9231-2043-8219-ADD84BF8A5E4}" type="presOf" srcId="{3A4CAC7B-E696-D841-BCB5-3F999C934D97}" destId="{D50BD22D-6B11-2348-8E5A-67D827B06D31}" srcOrd="0" destOrd="0" presId="urn:microsoft.com/office/officeart/2005/8/layout/lProcess3"/>
    <dgm:cxn modelId="{0D3E6616-DA0E-3A41-B8C8-D436AF963FD8}" srcId="{67336DF0-B719-B24F-845C-3F8A9D95F2FE}" destId="{1AD640AA-EB33-784C-8955-5ED735029A1F}" srcOrd="0" destOrd="0" parTransId="{D9391E08-7C0D-6848-8B46-3E16F294A896}" sibTransId="{4C507CB9-7FD1-E042-8218-CF7E99BB816B}"/>
    <dgm:cxn modelId="{D93FD346-EF44-304A-BEAF-B940644400AB}" srcId="{68E14540-9977-4947-83CA-7A2ACA3F3D51}" destId="{67336DF0-B719-B24F-845C-3F8A9D95F2FE}" srcOrd="0" destOrd="0" parTransId="{25855928-23AA-054A-8CCA-916891BBD756}" sibTransId="{2AA0E8FB-5ED9-FF4E-902D-2426972341F7}"/>
    <dgm:cxn modelId="{B6F202A5-59D4-614F-AF68-E3D59229B1DE}" type="presOf" srcId="{DB7920A5-6A2E-8D4C-B955-5166B20B05CA}" destId="{77B73BF8-FB40-3344-9D78-5EF4B3C1DDBC}" srcOrd="0" destOrd="0" presId="urn:microsoft.com/office/officeart/2005/8/layout/lProcess3"/>
    <dgm:cxn modelId="{6FBC7C3A-C6AD-2345-B1FC-047178C50737}" srcId="{68E14540-9977-4947-83CA-7A2ACA3F3D51}" destId="{4247D7DE-A4C8-D548-9AD7-2387C048BCD0}" srcOrd="2" destOrd="0" parTransId="{0D34FED4-A725-B74D-BE3A-22948E620500}" sibTransId="{0CD5F019-D473-AB42-893B-77D14FD63F11}"/>
    <dgm:cxn modelId="{7F92518B-294D-9643-B978-E813087BD55B}" type="presOf" srcId="{9237091A-AAEF-9340-ADDF-3C8956E14F4F}" destId="{03414DBF-04B1-E24D-AC94-EA06D70A3C6A}" srcOrd="0" destOrd="0" presId="urn:microsoft.com/office/officeart/2005/8/layout/lProcess3"/>
    <dgm:cxn modelId="{3E032773-4660-2C41-A0A0-6ABF1D5DD90B}" type="presOf" srcId="{68E14540-9977-4947-83CA-7A2ACA3F3D51}" destId="{1AB922EA-CC37-EC48-9FFB-BD55D5FFBE72}" srcOrd="0" destOrd="0" presId="urn:microsoft.com/office/officeart/2005/8/layout/lProcess3"/>
    <dgm:cxn modelId="{DA32A93F-AF51-A64C-BC27-4A13682605B0}" srcId="{68E14540-9977-4947-83CA-7A2ACA3F3D51}" destId="{9237091A-AAEF-9340-ADDF-3C8956E14F4F}" srcOrd="1" destOrd="0" parTransId="{575C1DAD-0DAE-5F4C-B9F2-DF453A96C794}" sibTransId="{8A388AAE-C6F3-F049-A1BE-97C5CC134EAA}"/>
    <dgm:cxn modelId="{89520CB6-6A54-CF46-9859-9C517478B535}" type="presOf" srcId="{1AD640AA-EB33-784C-8955-5ED735029A1F}" destId="{02BE3998-F44C-DD4A-8C51-E2CE920B8BB6}" srcOrd="0" destOrd="0" presId="urn:microsoft.com/office/officeart/2005/8/layout/lProcess3"/>
    <dgm:cxn modelId="{C03C6E04-563B-6747-8D71-2510C9FA33D3}" type="presOf" srcId="{4247D7DE-A4C8-D548-9AD7-2387C048BCD0}" destId="{D426A873-A788-C04F-B358-F401CD21E342}" srcOrd="0" destOrd="0" presId="urn:microsoft.com/office/officeart/2005/8/layout/lProcess3"/>
    <dgm:cxn modelId="{E214A19D-8B6B-8644-A376-583F580C7AF4}" type="presOf" srcId="{67336DF0-B719-B24F-845C-3F8A9D95F2FE}" destId="{5A4435EF-860A-D947-82B8-519BFE175185}" srcOrd="0" destOrd="0" presId="urn:microsoft.com/office/officeart/2005/8/layout/lProcess3"/>
    <dgm:cxn modelId="{0985824E-EA62-3B47-91D3-D2A92F784A9D}" type="presParOf" srcId="{1AB922EA-CC37-EC48-9FFB-BD55D5FFBE72}" destId="{AD9BDC69-2534-FF41-8B45-6104C0B2519B}" srcOrd="0" destOrd="0" presId="urn:microsoft.com/office/officeart/2005/8/layout/lProcess3"/>
    <dgm:cxn modelId="{73AC79D5-83FA-1747-9C8F-E6BADE131880}" type="presParOf" srcId="{AD9BDC69-2534-FF41-8B45-6104C0B2519B}" destId="{5A4435EF-860A-D947-82B8-519BFE175185}" srcOrd="0" destOrd="0" presId="urn:microsoft.com/office/officeart/2005/8/layout/lProcess3"/>
    <dgm:cxn modelId="{CE8698AA-6FA1-D541-8C9B-1CC4339A379C}" type="presParOf" srcId="{AD9BDC69-2534-FF41-8B45-6104C0B2519B}" destId="{F623B53B-D1D0-E143-8227-1FB3FFBCE017}" srcOrd="1" destOrd="0" presId="urn:microsoft.com/office/officeart/2005/8/layout/lProcess3"/>
    <dgm:cxn modelId="{5A938F06-FABA-8D48-BBAE-6FE7431A5C8C}" type="presParOf" srcId="{AD9BDC69-2534-FF41-8B45-6104C0B2519B}" destId="{02BE3998-F44C-DD4A-8C51-E2CE920B8BB6}" srcOrd="2" destOrd="0" presId="urn:microsoft.com/office/officeart/2005/8/layout/lProcess3"/>
    <dgm:cxn modelId="{ADE87A0C-A9F8-6849-A57B-74DCEA170435}" type="presParOf" srcId="{1AB922EA-CC37-EC48-9FFB-BD55D5FFBE72}" destId="{EA7A48AE-9E6F-BD48-9F3E-4EB6FAA97D3B}" srcOrd="1" destOrd="0" presId="urn:microsoft.com/office/officeart/2005/8/layout/lProcess3"/>
    <dgm:cxn modelId="{9A837D44-218B-6D43-98DA-8129F0FE227B}" type="presParOf" srcId="{1AB922EA-CC37-EC48-9FFB-BD55D5FFBE72}" destId="{F438DF2E-28B6-4545-AFAB-6AA7D77ACC6C}" srcOrd="2" destOrd="0" presId="urn:microsoft.com/office/officeart/2005/8/layout/lProcess3"/>
    <dgm:cxn modelId="{116053C3-8AD5-BC40-8572-2957827FEF83}" type="presParOf" srcId="{F438DF2E-28B6-4545-AFAB-6AA7D77ACC6C}" destId="{03414DBF-04B1-E24D-AC94-EA06D70A3C6A}" srcOrd="0" destOrd="0" presId="urn:microsoft.com/office/officeart/2005/8/layout/lProcess3"/>
    <dgm:cxn modelId="{27493A80-642E-EE41-9047-446E541652DC}" type="presParOf" srcId="{F438DF2E-28B6-4545-AFAB-6AA7D77ACC6C}" destId="{74A65A99-B3EE-CB44-ADC4-63B2FBB4A144}" srcOrd="1" destOrd="0" presId="urn:microsoft.com/office/officeart/2005/8/layout/lProcess3"/>
    <dgm:cxn modelId="{223CC7AB-9611-7141-B1F0-4D87F75A27C1}" type="presParOf" srcId="{F438DF2E-28B6-4545-AFAB-6AA7D77ACC6C}" destId="{77B73BF8-FB40-3344-9D78-5EF4B3C1DDBC}" srcOrd="2" destOrd="0" presId="urn:microsoft.com/office/officeart/2005/8/layout/lProcess3"/>
    <dgm:cxn modelId="{FA91DD44-0317-9542-8B1A-654428C04E03}" type="presParOf" srcId="{1AB922EA-CC37-EC48-9FFB-BD55D5FFBE72}" destId="{5CF28FA8-95BA-3C42-BFE9-57F3C574D512}" srcOrd="3" destOrd="0" presId="urn:microsoft.com/office/officeart/2005/8/layout/lProcess3"/>
    <dgm:cxn modelId="{BAB147AF-F96A-C049-BF48-8A1448BD9A04}" type="presParOf" srcId="{1AB922EA-CC37-EC48-9FFB-BD55D5FFBE72}" destId="{2541E23F-9E81-6449-A8D4-1387B474DF50}" srcOrd="4" destOrd="0" presId="urn:microsoft.com/office/officeart/2005/8/layout/lProcess3"/>
    <dgm:cxn modelId="{9F75C41F-BF00-1A40-8663-BA5E7FC91106}" type="presParOf" srcId="{2541E23F-9E81-6449-A8D4-1387B474DF50}" destId="{D426A873-A788-C04F-B358-F401CD21E342}" srcOrd="0" destOrd="0" presId="urn:microsoft.com/office/officeart/2005/8/layout/lProcess3"/>
    <dgm:cxn modelId="{D8EABB56-8D1C-9F4B-A4E1-D0DEB2634021}" type="presParOf" srcId="{2541E23F-9E81-6449-A8D4-1387B474DF50}" destId="{47008762-D190-9D4E-85C0-3024A7375F95}" srcOrd="1" destOrd="0" presId="urn:microsoft.com/office/officeart/2005/8/layout/lProcess3"/>
    <dgm:cxn modelId="{D2D30ECD-3B03-3447-9326-C868A42B76D9}" type="presParOf" srcId="{2541E23F-9E81-6449-A8D4-1387B474DF50}" destId="{D50BD22D-6B11-2348-8E5A-67D827B06D3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56DC1-6FAB-DF49-9B39-C516EFD1BE1B}">
      <dsp:nvSpPr>
        <dsp:cNvPr id="0" name=""/>
        <dsp:cNvSpPr/>
      </dsp:nvSpPr>
      <dsp:spPr>
        <a:xfrm>
          <a:off x="1346537" y="1609"/>
          <a:ext cx="9960575" cy="110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1. Plandokumenter og prosesser</a:t>
          </a:r>
        </a:p>
      </dsp:txBody>
      <dsp:txXfrm>
        <a:off x="1346537" y="1609"/>
        <a:ext cx="9960575" cy="1102615"/>
      </dsp:txXfrm>
    </dsp:sp>
    <dsp:sp modelId="{6AF572D1-D5DB-CD42-B971-286410AA48F8}">
      <dsp:nvSpPr>
        <dsp:cNvPr id="0" name=""/>
        <dsp:cNvSpPr/>
      </dsp:nvSpPr>
      <dsp:spPr>
        <a:xfrm>
          <a:off x="1346537" y="11042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27C56C-0D2E-DA43-89EE-7A13EAE53ED1}">
      <dsp:nvSpPr>
        <dsp:cNvPr id="0" name=""/>
        <dsp:cNvSpPr/>
      </dsp:nvSpPr>
      <dsp:spPr>
        <a:xfrm>
          <a:off x="2733842" y="11042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245327"/>
            <a:satOff val="0"/>
            <a:lumOff val="-294"/>
            <a:alphaOff val="0"/>
          </a:schemeClr>
        </a:solidFill>
        <a:ln w="12700" cap="flat" cmpd="sng" algn="ctr">
          <a:solidFill>
            <a:schemeClr val="accent3">
              <a:hueOff val="245327"/>
              <a:satOff val="0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2B67A9-0CE1-EE40-BB09-ACF3EC025EC3}">
      <dsp:nvSpPr>
        <dsp:cNvPr id="0" name=""/>
        <dsp:cNvSpPr/>
      </dsp:nvSpPr>
      <dsp:spPr>
        <a:xfrm>
          <a:off x="4121147" y="11042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490655"/>
            <a:satOff val="0"/>
            <a:lumOff val="-588"/>
            <a:alphaOff val="0"/>
          </a:schemeClr>
        </a:solidFill>
        <a:ln w="12700" cap="flat" cmpd="sng" algn="ctr">
          <a:solidFill>
            <a:schemeClr val="accent3">
              <a:hueOff val="490655"/>
              <a:satOff val="0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B07CD-07DC-9B42-9AE6-4F7DC047868F}">
      <dsp:nvSpPr>
        <dsp:cNvPr id="0" name=""/>
        <dsp:cNvSpPr/>
      </dsp:nvSpPr>
      <dsp:spPr>
        <a:xfrm>
          <a:off x="5508452" y="11042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735982"/>
            <a:satOff val="0"/>
            <a:lumOff val="-882"/>
            <a:alphaOff val="0"/>
          </a:schemeClr>
        </a:solidFill>
        <a:ln w="12700" cap="flat" cmpd="sng" algn="ctr">
          <a:solidFill>
            <a:schemeClr val="accent3">
              <a:hueOff val="735982"/>
              <a:satOff val="0"/>
              <a:lumOff val="-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4B433A-0654-BC4D-A083-64E8569FF034}">
      <dsp:nvSpPr>
        <dsp:cNvPr id="0" name=""/>
        <dsp:cNvSpPr/>
      </dsp:nvSpPr>
      <dsp:spPr>
        <a:xfrm>
          <a:off x="6895757" y="11042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981310"/>
            <a:satOff val="0"/>
            <a:lumOff val="-1176"/>
            <a:alphaOff val="0"/>
          </a:schemeClr>
        </a:solidFill>
        <a:ln w="12700" cap="flat" cmpd="sng" algn="ctr">
          <a:solidFill>
            <a:schemeClr val="accent3">
              <a:hueOff val="981310"/>
              <a:satOff val="0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5E905A-7996-9745-8921-E658E76001D5}">
      <dsp:nvSpPr>
        <dsp:cNvPr id="0" name=""/>
        <dsp:cNvSpPr/>
      </dsp:nvSpPr>
      <dsp:spPr>
        <a:xfrm>
          <a:off x="8283061" y="11042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1226637"/>
            <a:satOff val="0"/>
            <a:lumOff val="-1471"/>
            <a:alphaOff val="0"/>
          </a:schemeClr>
        </a:solidFill>
        <a:ln w="12700" cap="flat" cmpd="sng" algn="ctr">
          <a:solidFill>
            <a:schemeClr val="accent3">
              <a:hueOff val="1226637"/>
              <a:satOff val="0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1C07DF-D3D4-8449-98EB-EE0698DC2428}">
      <dsp:nvSpPr>
        <dsp:cNvPr id="0" name=""/>
        <dsp:cNvSpPr/>
      </dsp:nvSpPr>
      <dsp:spPr>
        <a:xfrm>
          <a:off x="9670366" y="11042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1471965"/>
            <a:satOff val="0"/>
            <a:lumOff val="-1765"/>
            <a:alphaOff val="0"/>
          </a:schemeClr>
        </a:solidFill>
        <a:ln w="12700" cap="flat" cmpd="sng" algn="ctr">
          <a:solidFill>
            <a:schemeClr val="accent3">
              <a:hueOff val="1471965"/>
              <a:satOff val="0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7B9EBC-4061-A14C-BE75-732023E3D553}">
      <dsp:nvSpPr>
        <dsp:cNvPr id="0" name=""/>
        <dsp:cNvSpPr/>
      </dsp:nvSpPr>
      <dsp:spPr>
        <a:xfrm>
          <a:off x="1346537" y="1429771"/>
          <a:ext cx="9831293" cy="893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2. Programplaner</a:t>
          </a:r>
        </a:p>
      </dsp:txBody>
      <dsp:txXfrm>
        <a:off x="1346537" y="1429771"/>
        <a:ext cx="9831293" cy="893753"/>
      </dsp:txXfrm>
    </dsp:sp>
    <dsp:sp modelId="{32CEDBFF-643F-574C-B1D2-4C614984D09C}">
      <dsp:nvSpPr>
        <dsp:cNvPr id="0" name=""/>
        <dsp:cNvSpPr/>
      </dsp:nvSpPr>
      <dsp:spPr>
        <a:xfrm>
          <a:off x="1346537" y="23235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1717292"/>
            <a:satOff val="0"/>
            <a:lumOff val="-2059"/>
            <a:alphaOff val="0"/>
          </a:schemeClr>
        </a:solidFill>
        <a:ln w="12700" cap="flat" cmpd="sng" algn="ctr">
          <a:solidFill>
            <a:schemeClr val="accent3">
              <a:hueOff val="1717292"/>
              <a:satOff val="0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C665DE-55C1-FE41-B4D5-3E07B33385F6}">
      <dsp:nvSpPr>
        <dsp:cNvPr id="0" name=""/>
        <dsp:cNvSpPr/>
      </dsp:nvSpPr>
      <dsp:spPr>
        <a:xfrm>
          <a:off x="2733842" y="23235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1962620"/>
            <a:satOff val="0"/>
            <a:lumOff val="-2353"/>
            <a:alphaOff val="0"/>
          </a:schemeClr>
        </a:solidFill>
        <a:ln w="12700" cap="flat" cmpd="sng" algn="ctr">
          <a:solidFill>
            <a:schemeClr val="accent3">
              <a:hueOff val="1962620"/>
              <a:satOff val="0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3543D0-66DE-E044-8422-8E93C98CCAB7}">
      <dsp:nvSpPr>
        <dsp:cNvPr id="0" name=""/>
        <dsp:cNvSpPr/>
      </dsp:nvSpPr>
      <dsp:spPr>
        <a:xfrm>
          <a:off x="4121147" y="23235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2207947"/>
            <a:satOff val="0"/>
            <a:lumOff val="-2647"/>
            <a:alphaOff val="0"/>
          </a:schemeClr>
        </a:solidFill>
        <a:ln w="12700" cap="flat" cmpd="sng" algn="ctr">
          <a:solidFill>
            <a:schemeClr val="accent3">
              <a:hueOff val="2207947"/>
              <a:satOff val="0"/>
              <a:lumOff val="-2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02EB72-CB01-EA40-BEFC-04B6DF7A3B95}">
      <dsp:nvSpPr>
        <dsp:cNvPr id="0" name=""/>
        <dsp:cNvSpPr/>
      </dsp:nvSpPr>
      <dsp:spPr>
        <a:xfrm>
          <a:off x="5508452" y="23235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2453275"/>
            <a:satOff val="0"/>
            <a:lumOff val="-2941"/>
            <a:alphaOff val="0"/>
          </a:schemeClr>
        </a:solidFill>
        <a:ln w="12700" cap="flat" cmpd="sng" algn="ctr">
          <a:solidFill>
            <a:schemeClr val="accent3">
              <a:hueOff val="2453275"/>
              <a:satOff val="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DEA538-5D0B-194F-9137-EE87C59B9F12}">
      <dsp:nvSpPr>
        <dsp:cNvPr id="0" name=""/>
        <dsp:cNvSpPr/>
      </dsp:nvSpPr>
      <dsp:spPr>
        <a:xfrm>
          <a:off x="6895757" y="23235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2698602"/>
            <a:satOff val="0"/>
            <a:lumOff val="-3235"/>
            <a:alphaOff val="0"/>
          </a:schemeClr>
        </a:solidFill>
        <a:ln w="12700" cap="flat" cmpd="sng" algn="ctr">
          <a:solidFill>
            <a:schemeClr val="accent3">
              <a:hueOff val="2698602"/>
              <a:satOff val="0"/>
              <a:lumOff val="-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579D43-3557-A84A-A691-8FD7F11353EB}">
      <dsp:nvSpPr>
        <dsp:cNvPr id="0" name=""/>
        <dsp:cNvSpPr/>
      </dsp:nvSpPr>
      <dsp:spPr>
        <a:xfrm>
          <a:off x="8283061" y="23235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2943929"/>
            <a:satOff val="0"/>
            <a:lumOff val="-3529"/>
            <a:alphaOff val="0"/>
          </a:schemeClr>
        </a:solidFill>
        <a:ln w="12700" cap="flat" cmpd="sng" algn="ctr">
          <a:solidFill>
            <a:schemeClr val="accent3">
              <a:hueOff val="2943929"/>
              <a:satOff val="0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8554F-7908-DC47-BFF0-C2A6EF6C5B77}">
      <dsp:nvSpPr>
        <dsp:cNvPr id="0" name=""/>
        <dsp:cNvSpPr/>
      </dsp:nvSpPr>
      <dsp:spPr>
        <a:xfrm>
          <a:off x="9670366" y="2323524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3189257"/>
            <a:satOff val="0"/>
            <a:lumOff val="-3824"/>
            <a:alphaOff val="0"/>
          </a:schemeClr>
        </a:solidFill>
        <a:ln w="12700" cap="flat" cmpd="sng" algn="ctr">
          <a:solidFill>
            <a:schemeClr val="accent3">
              <a:hueOff val="3189257"/>
              <a:satOff val="0"/>
              <a:lumOff val="-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22CF17-392A-084F-96D2-19561E743F94}">
      <dsp:nvSpPr>
        <dsp:cNvPr id="0" name=""/>
        <dsp:cNvSpPr/>
      </dsp:nvSpPr>
      <dsp:spPr>
        <a:xfrm>
          <a:off x="1346537" y="2649071"/>
          <a:ext cx="9831293" cy="893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3. Ansatte </a:t>
          </a:r>
        </a:p>
      </dsp:txBody>
      <dsp:txXfrm>
        <a:off x="1346537" y="2649071"/>
        <a:ext cx="9831293" cy="893753"/>
      </dsp:txXfrm>
    </dsp:sp>
    <dsp:sp modelId="{3F8C4894-0F4A-4D49-8CFF-8AB2480C800B}">
      <dsp:nvSpPr>
        <dsp:cNvPr id="0" name=""/>
        <dsp:cNvSpPr/>
      </dsp:nvSpPr>
      <dsp:spPr>
        <a:xfrm>
          <a:off x="1346537" y="35428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3434584"/>
            <a:satOff val="0"/>
            <a:lumOff val="-4118"/>
            <a:alphaOff val="0"/>
          </a:schemeClr>
        </a:solidFill>
        <a:ln w="12700" cap="flat" cmpd="sng" algn="ctr">
          <a:solidFill>
            <a:schemeClr val="accent3">
              <a:hueOff val="3434584"/>
              <a:satOff val="0"/>
              <a:lumOff val="-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CC4F2C-E601-BC40-AB8F-B60B917490FD}">
      <dsp:nvSpPr>
        <dsp:cNvPr id="0" name=""/>
        <dsp:cNvSpPr/>
      </dsp:nvSpPr>
      <dsp:spPr>
        <a:xfrm>
          <a:off x="2733842" y="35428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3679912"/>
            <a:satOff val="0"/>
            <a:lumOff val="-4412"/>
            <a:alphaOff val="0"/>
          </a:schemeClr>
        </a:solidFill>
        <a:ln w="12700" cap="flat" cmpd="sng" algn="ctr">
          <a:solidFill>
            <a:schemeClr val="accent3">
              <a:hueOff val="3679912"/>
              <a:satOff val="0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1D0EE8-B90D-7D45-86E7-4B42F8A81B32}">
      <dsp:nvSpPr>
        <dsp:cNvPr id="0" name=""/>
        <dsp:cNvSpPr/>
      </dsp:nvSpPr>
      <dsp:spPr>
        <a:xfrm>
          <a:off x="4121147" y="35428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3925239"/>
            <a:satOff val="0"/>
            <a:lumOff val="-4706"/>
            <a:alphaOff val="0"/>
          </a:schemeClr>
        </a:solidFill>
        <a:ln w="12700" cap="flat" cmpd="sng" algn="ctr">
          <a:solidFill>
            <a:schemeClr val="accent3">
              <a:hueOff val="3925239"/>
              <a:satOff val="0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09B962-B783-A840-8E9C-AE1FFB9A4BD1}">
      <dsp:nvSpPr>
        <dsp:cNvPr id="0" name=""/>
        <dsp:cNvSpPr/>
      </dsp:nvSpPr>
      <dsp:spPr>
        <a:xfrm>
          <a:off x="5508452" y="35428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4170567"/>
            <a:satOff val="0"/>
            <a:lumOff val="-5000"/>
            <a:alphaOff val="0"/>
          </a:schemeClr>
        </a:solidFill>
        <a:ln w="12700" cap="flat" cmpd="sng" algn="ctr">
          <a:solidFill>
            <a:schemeClr val="accent3">
              <a:hueOff val="4170567"/>
              <a:satOff val="0"/>
              <a:lumOff val="-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BEA79B-274E-0140-B336-BCB5142194A5}">
      <dsp:nvSpPr>
        <dsp:cNvPr id="0" name=""/>
        <dsp:cNvSpPr/>
      </dsp:nvSpPr>
      <dsp:spPr>
        <a:xfrm>
          <a:off x="6895757" y="35428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4415895"/>
            <a:satOff val="0"/>
            <a:lumOff val="-5294"/>
            <a:alphaOff val="0"/>
          </a:schemeClr>
        </a:solidFill>
        <a:ln w="12700" cap="flat" cmpd="sng" algn="ctr">
          <a:solidFill>
            <a:schemeClr val="accent3">
              <a:hueOff val="4415895"/>
              <a:satOff val="0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7E0281-1C34-B341-B061-0EB179C5D4A3}">
      <dsp:nvSpPr>
        <dsp:cNvPr id="0" name=""/>
        <dsp:cNvSpPr/>
      </dsp:nvSpPr>
      <dsp:spPr>
        <a:xfrm>
          <a:off x="8283061" y="35428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4661222"/>
            <a:satOff val="0"/>
            <a:lumOff val="-5588"/>
            <a:alphaOff val="0"/>
          </a:schemeClr>
        </a:solidFill>
        <a:ln w="12700" cap="flat" cmpd="sng" algn="ctr">
          <a:solidFill>
            <a:schemeClr val="accent3">
              <a:hueOff val="4661222"/>
              <a:satOff val="0"/>
              <a:lumOff val="-5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F2503E-FAB3-4A4E-AECF-FDF7F51A2AAE}">
      <dsp:nvSpPr>
        <dsp:cNvPr id="0" name=""/>
        <dsp:cNvSpPr/>
      </dsp:nvSpPr>
      <dsp:spPr>
        <a:xfrm>
          <a:off x="9670366" y="35428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4906549"/>
            <a:satOff val="0"/>
            <a:lumOff val="-5882"/>
            <a:alphaOff val="0"/>
          </a:schemeClr>
        </a:solidFill>
        <a:ln w="12700" cap="flat" cmpd="sng" algn="ctr">
          <a:solidFill>
            <a:schemeClr val="accent3">
              <a:hueOff val="4906549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C82A2D-1A3B-2243-9E64-43347E6BE2D4}">
      <dsp:nvSpPr>
        <dsp:cNvPr id="0" name=""/>
        <dsp:cNvSpPr/>
      </dsp:nvSpPr>
      <dsp:spPr>
        <a:xfrm>
          <a:off x="1346537" y="3868371"/>
          <a:ext cx="9831293" cy="893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4. </a:t>
          </a:r>
          <a:r>
            <a:rPr lang="nb-NO" sz="2800" kern="1200" dirty="0" smtClean="0"/>
            <a:t>Parallellspråklighet</a:t>
          </a:r>
          <a:endParaRPr lang="nb-NO" sz="2800" kern="1200" dirty="0"/>
        </a:p>
      </dsp:txBody>
      <dsp:txXfrm>
        <a:off x="1346537" y="3868371"/>
        <a:ext cx="9831293" cy="893753"/>
      </dsp:txXfrm>
    </dsp:sp>
    <dsp:sp modelId="{E7D93FC6-2BD1-D142-AFC1-434D72937C90}">
      <dsp:nvSpPr>
        <dsp:cNvPr id="0" name=""/>
        <dsp:cNvSpPr/>
      </dsp:nvSpPr>
      <dsp:spPr>
        <a:xfrm>
          <a:off x="1346537" y="47621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5151877"/>
            <a:satOff val="0"/>
            <a:lumOff val="-6176"/>
            <a:alphaOff val="0"/>
          </a:schemeClr>
        </a:solidFill>
        <a:ln w="12700" cap="flat" cmpd="sng" algn="ctr">
          <a:solidFill>
            <a:schemeClr val="accent3">
              <a:hueOff val="5151877"/>
              <a:satOff val="0"/>
              <a:lumOff val="-6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C77ED2-1D1A-B442-82BC-DC3FB7292D8E}">
      <dsp:nvSpPr>
        <dsp:cNvPr id="0" name=""/>
        <dsp:cNvSpPr/>
      </dsp:nvSpPr>
      <dsp:spPr>
        <a:xfrm>
          <a:off x="2733842" y="47621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5397204"/>
            <a:satOff val="0"/>
            <a:lumOff val="-6471"/>
            <a:alphaOff val="0"/>
          </a:schemeClr>
        </a:solidFill>
        <a:ln w="12700" cap="flat" cmpd="sng" algn="ctr">
          <a:solidFill>
            <a:schemeClr val="accent3">
              <a:hueOff val="5397204"/>
              <a:satOff val="0"/>
              <a:lumOff val="-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F7C23F-70D9-284A-8A87-33356902C2EA}">
      <dsp:nvSpPr>
        <dsp:cNvPr id="0" name=""/>
        <dsp:cNvSpPr/>
      </dsp:nvSpPr>
      <dsp:spPr>
        <a:xfrm>
          <a:off x="4121147" y="47621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5642531"/>
            <a:satOff val="0"/>
            <a:lumOff val="-6765"/>
            <a:alphaOff val="0"/>
          </a:schemeClr>
        </a:solidFill>
        <a:ln w="12700" cap="flat" cmpd="sng" algn="ctr">
          <a:solidFill>
            <a:schemeClr val="accent3">
              <a:hueOff val="5642531"/>
              <a:satOff val="0"/>
              <a:lumOff val="-6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38D37B-C5A6-AA45-93D7-D2F158EFCF33}">
      <dsp:nvSpPr>
        <dsp:cNvPr id="0" name=""/>
        <dsp:cNvSpPr/>
      </dsp:nvSpPr>
      <dsp:spPr>
        <a:xfrm>
          <a:off x="5508452" y="47621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5887859"/>
            <a:satOff val="0"/>
            <a:lumOff val="-7059"/>
            <a:alphaOff val="0"/>
          </a:schemeClr>
        </a:solidFill>
        <a:ln w="12700" cap="flat" cmpd="sng" algn="ctr">
          <a:solidFill>
            <a:schemeClr val="accent3">
              <a:hueOff val="5887859"/>
              <a:satOff val="0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DA0A4A-2491-9F4F-B5BE-0591A16DDD52}">
      <dsp:nvSpPr>
        <dsp:cNvPr id="0" name=""/>
        <dsp:cNvSpPr/>
      </dsp:nvSpPr>
      <dsp:spPr>
        <a:xfrm>
          <a:off x="6895757" y="47621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6133186"/>
            <a:satOff val="0"/>
            <a:lumOff val="-7353"/>
            <a:alphaOff val="0"/>
          </a:schemeClr>
        </a:solidFill>
        <a:ln w="12700" cap="flat" cmpd="sng" algn="ctr">
          <a:solidFill>
            <a:schemeClr val="accent3">
              <a:hueOff val="6133186"/>
              <a:satOff val="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C1CEA3-473F-B44B-9A41-7E01C8E14717}">
      <dsp:nvSpPr>
        <dsp:cNvPr id="0" name=""/>
        <dsp:cNvSpPr/>
      </dsp:nvSpPr>
      <dsp:spPr>
        <a:xfrm>
          <a:off x="8283061" y="47621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6378514"/>
            <a:satOff val="0"/>
            <a:lumOff val="-7647"/>
            <a:alphaOff val="0"/>
          </a:schemeClr>
        </a:solidFill>
        <a:ln w="12700" cap="flat" cmpd="sng" algn="ctr">
          <a:solidFill>
            <a:schemeClr val="accent3">
              <a:hueOff val="6378514"/>
              <a:satOff val="0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0FD963-ED92-1144-BFFA-0577429F8538}">
      <dsp:nvSpPr>
        <dsp:cNvPr id="0" name=""/>
        <dsp:cNvSpPr/>
      </dsp:nvSpPr>
      <dsp:spPr>
        <a:xfrm>
          <a:off x="9670366" y="47621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6623841"/>
            <a:satOff val="0"/>
            <a:lumOff val="-7941"/>
            <a:alphaOff val="0"/>
          </a:schemeClr>
        </a:solidFill>
        <a:ln w="12700" cap="flat" cmpd="sng" algn="ctr">
          <a:solidFill>
            <a:schemeClr val="accent3">
              <a:hueOff val="6623841"/>
              <a:satOff val="0"/>
              <a:lumOff val="-7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256BC8-E3CE-D347-A1C5-F9A72F131A31}">
      <dsp:nvSpPr>
        <dsp:cNvPr id="0" name=""/>
        <dsp:cNvSpPr/>
      </dsp:nvSpPr>
      <dsp:spPr>
        <a:xfrm>
          <a:off x="1346537" y="5087671"/>
          <a:ext cx="9831293" cy="893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5. Studentmobilitet</a:t>
          </a:r>
        </a:p>
      </dsp:txBody>
      <dsp:txXfrm>
        <a:off x="1346537" y="5087671"/>
        <a:ext cx="9831293" cy="893753"/>
      </dsp:txXfrm>
    </dsp:sp>
    <dsp:sp modelId="{627B128E-C6EA-D346-9574-26614C2FC192}">
      <dsp:nvSpPr>
        <dsp:cNvPr id="0" name=""/>
        <dsp:cNvSpPr/>
      </dsp:nvSpPr>
      <dsp:spPr>
        <a:xfrm>
          <a:off x="1346537" y="59814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6869169"/>
            <a:satOff val="0"/>
            <a:lumOff val="-8235"/>
            <a:alphaOff val="0"/>
          </a:schemeClr>
        </a:solidFill>
        <a:ln w="12700" cap="flat" cmpd="sng" algn="ctr">
          <a:solidFill>
            <a:schemeClr val="accent3">
              <a:hueOff val="6869169"/>
              <a:satOff val="0"/>
              <a:lumOff val="-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3A2DF6-E8DF-724D-9F9B-E0DF20A3AA53}">
      <dsp:nvSpPr>
        <dsp:cNvPr id="0" name=""/>
        <dsp:cNvSpPr/>
      </dsp:nvSpPr>
      <dsp:spPr>
        <a:xfrm>
          <a:off x="2733842" y="59814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7114496"/>
            <a:satOff val="0"/>
            <a:lumOff val="-8529"/>
            <a:alphaOff val="0"/>
          </a:schemeClr>
        </a:solidFill>
        <a:ln w="12700" cap="flat" cmpd="sng" algn="ctr">
          <a:solidFill>
            <a:schemeClr val="accent3">
              <a:hueOff val="7114496"/>
              <a:satOff val="0"/>
              <a:lumOff val="-8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5AA97E-E49D-8F40-93BE-5A7F1477450A}">
      <dsp:nvSpPr>
        <dsp:cNvPr id="0" name=""/>
        <dsp:cNvSpPr/>
      </dsp:nvSpPr>
      <dsp:spPr>
        <a:xfrm>
          <a:off x="4121147" y="59814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7359824"/>
            <a:satOff val="0"/>
            <a:lumOff val="-8824"/>
            <a:alphaOff val="0"/>
          </a:schemeClr>
        </a:solidFill>
        <a:ln w="12700" cap="flat" cmpd="sng" algn="ctr">
          <a:solidFill>
            <a:schemeClr val="accent3">
              <a:hueOff val="7359824"/>
              <a:satOff val="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4EBB8F-C3B7-E24A-81B9-3BF75069651C}">
      <dsp:nvSpPr>
        <dsp:cNvPr id="0" name=""/>
        <dsp:cNvSpPr/>
      </dsp:nvSpPr>
      <dsp:spPr>
        <a:xfrm>
          <a:off x="5508452" y="59814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7605151"/>
            <a:satOff val="0"/>
            <a:lumOff val="-9118"/>
            <a:alphaOff val="0"/>
          </a:schemeClr>
        </a:solidFill>
        <a:ln w="12700" cap="flat" cmpd="sng" algn="ctr">
          <a:solidFill>
            <a:schemeClr val="accent3">
              <a:hueOff val="7605151"/>
              <a:satOff val="0"/>
              <a:lumOff val="-9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81EC-8491-FE42-865A-51746F2074DF}">
      <dsp:nvSpPr>
        <dsp:cNvPr id="0" name=""/>
        <dsp:cNvSpPr/>
      </dsp:nvSpPr>
      <dsp:spPr>
        <a:xfrm>
          <a:off x="6895757" y="59814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7850479"/>
            <a:satOff val="0"/>
            <a:lumOff val="-9412"/>
            <a:alphaOff val="0"/>
          </a:schemeClr>
        </a:solidFill>
        <a:ln w="12700" cap="flat" cmpd="sng" algn="ctr">
          <a:solidFill>
            <a:schemeClr val="accent3">
              <a:hueOff val="7850479"/>
              <a:satOff val="0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28C4BC-78BF-DB43-96C3-B54659858614}">
      <dsp:nvSpPr>
        <dsp:cNvPr id="0" name=""/>
        <dsp:cNvSpPr/>
      </dsp:nvSpPr>
      <dsp:spPr>
        <a:xfrm>
          <a:off x="8283061" y="59814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8095806"/>
            <a:satOff val="0"/>
            <a:lumOff val="-9706"/>
            <a:alphaOff val="0"/>
          </a:schemeClr>
        </a:solidFill>
        <a:ln w="12700" cap="flat" cmpd="sng" algn="ctr">
          <a:solidFill>
            <a:schemeClr val="accent3">
              <a:hueOff val="8095806"/>
              <a:satOff val="0"/>
              <a:lumOff val="-9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4FA5EC-359F-6F4D-A871-76E88B4F5C26}">
      <dsp:nvSpPr>
        <dsp:cNvPr id="0" name=""/>
        <dsp:cNvSpPr/>
      </dsp:nvSpPr>
      <dsp:spPr>
        <a:xfrm>
          <a:off x="9670366" y="5981425"/>
          <a:ext cx="1310839" cy="218473"/>
        </a:xfrm>
        <a:prstGeom prst="parallelogram">
          <a:avLst>
            <a:gd name="adj" fmla="val 140840"/>
          </a:avLst>
        </a:prstGeom>
        <a:solidFill>
          <a:schemeClr val="accent3">
            <a:hueOff val="8341133"/>
            <a:satOff val="0"/>
            <a:lumOff val="-10000"/>
            <a:alphaOff val="0"/>
          </a:schemeClr>
        </a:solidFill>
        <a:ln w="12700" cap="flat" cmpd="sng" algn="ctr">
          <a:solidFill>
            <a:schemeClr val="accent3">
              <a:hueOff val="8341133"/>
              <a:satOff val="0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435EF-860A-D947-82B8-519BFE175185}">
      <dsp:nvSpPr>
        <dsp:cNvPr id="0" name=""/>
        <dsp:cNvSpPr/>
      </dsp:nvSpPr>
      <dsp:spPr>
        <a:xfrm>
          <a:off x="1498007" y="1013"/>
          <a:ext cx="3644045" cy="14576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400" kern="1200" dirty="0" smtClean="0"/>
            <a:t>12</a:t>
          </a:r>
          <a:endParaRPr lang="nb-NO" sz="4400" kern="1200" dirty="0"/>
        </a:p>
      </dsp:txBody>
      <dsp:txXfrm>
        <a:off x="2226816" y="1013"/>
        <a:ext cx="2186427" cy="1457618"/>
      </dsp:txXfrm>
    </dsp:sp>
    <dsp:sp modelId="{02BE3998-F44C-DD4A-8C51-E2CE920B8BB6}">
      <dsp:nvSpPr>
        <dsp:cNvPr id="0" name=""/>
        <dsp:cNvSpPr/>
      </dsp:nvSpPr>
      <dsp:spPr>
        <a:xfrm>
          <a:off x="4668326" y="124911"/>
          <a:ext cx="3024557" cy="120982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/>
            <a:t>Gjennomført </a:t>
          </a:r>
        </a:p>
      </dsp:txBody>
      <dsp:txXfrm>
        <a:off x="5273237" y="124911"/>
        <a:ext cx="1814735" cy="1209822"/>
      </dsp:txXfrm>
    </dsp:sp>
    <dsp:sp modelId="{03414DBF-04B1-E24D-AC94-EA06D70A3C6A}">
      <dsp:nvSpPr>
        <dsp:cNvPr id="0" name=""/>
        <dsp:cNvSpPr/>
      </dsp:nvSpPr>
      <dsp:spPr>
        <a:xfrm>
          <a:off x="1436053" y="1600749"/>
          <a:ext cx="3644045" cy="14576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400" kern="1200" dirty="0" smtClean="0"/>
            <a:t>6</a:t>
          </a:r>
          <a:endParaRPr lang="nb-NO" sz="4400" kern="1200" dirty="0"/>
        </a:p>
      </dsp:txBody>
      <dsp:txXfrm>
        <a:off x="2164862" y="1600749"/>
        <a:ext cx="2186427" cy="1457618"/>
      </dsp:txXfrm>
    </dsp:sp>
    <dsp:sp modelId="{77B73BF8-FB40-3344-9D78-5EF4B3C1DDBC}">
      <dsp:nvSpPr>
        <dsp:cNvPr id="0" name=""/>
        <dsp:cNvSpPr/>
      </dsp:nvSpPr>
      <dsp:spPr>
        <a:xfrm>
          <a:off x="4668326" y="1786596"/>
          <a:ext cx="3024557" cy="120982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/>
            <a:t>I prosess</a:t>
          </a:r>
        </a:p>
      </dsp:txBody>
      <dsp:txXfrm>
        <a:off x="5273237" y="1786596"/>
        <a:ext cx="1814735" cy="1209822"/>
      </dsp:txXfrm>
    </dsp:sp>
    <dsp:sp modelId="{D426A873-A788-C04F-B358-F401CD21E342}">
      <dsp:nvSpPr>
        <dsp:cNvPr id="0" name=""/>
        <dsp:cNvSpPr/>
      </dsp:nvSpPr>
      <dsp:spPr>
        <a:xfrm>
          <a:off x="1498007" y="3324383"/>
          <a:ext cx="3644045" cy="145761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400" kern="1200" dirty="0" smtClean="0"/>
            <a:t>6</a:t>
          </a:r>
          <a:endParaRPr lang="nb-NO" sz="4400" kern="1200" dirty="0"/>
        </a:p>
      </dsp:txBody>
      <dsp:txXfrm>
        <a:off x="2226816" y="3324383"/>
        <a:ext cx="2186427" cy="1457618"/>
      </dsp:txXfrm>
    </dsp:sp>
    <dsp:sp modelId="{D50BD22D-6B11-2348-8E5A-67D827B06D31}">
      <dsp:nvSpPr>
        <dsp:cNvPr id="0" name=""/>
        <dsp:cNvSpPr/>
      </dsp:nvSpPr>
      <dsp:spPr>
        <a:xfrm>
          <a:off x="4668326" y="3448280"/>
          <a:ext cx="3024557" cy="120982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/>
            <a:t>Ikke startet</a:t>
          </a:r>
        </a:p>
      </dsp:txBody>
      <dsp:txXfrm>
        <a:off x="5273237" y="3448280"/>
        <a:ext cx="1814735" cy="120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EB9E3-FC37-4F28-A31A-942C5B173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C765CAD-F883-4556-8A24-D0AA5468F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38D8242E-D141-45F0-BC84-05601E05B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6FC-5BA3-4BC5-B4A3-8FB1E4A57DD3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8F6B26-99A3-4903-BFE4-72CF07AA1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2C902D1-60DB-477F-8A58-1935CF18F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534A-93A8-4ED6-AE78-5C95D6B35226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6411A-5155-4AA9-9E39-054FB5556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99246EC-BEA6-4AA9-82F8-62303EAE5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21BC-9605-4300-B62B-3AAE62606B43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B57E-4A1D-497C-B763-C8704F084D4D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61B4-7071-4A76-81F5-C2B0260D0C10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800E-A1B0-4B3A-B645-EFF87E11228A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E74B55-E325-4B3D-9C10-A8337CB6D1C1}" type="datetime1">
              <a:rPr lang="nb-NO" smtClean="0"/>
              <a:t>20.03.2019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BEC5-12F4-46EB-AA72-AD9927381BB3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97499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BA4509-3936-41C6-A956-7710F38C4B2B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 noChangeAspect="1"/>
          </p:cNvSpPr>
          <p:nvPr>
            <p:ph type="body" idx="14" hasCustomPrompt="1"/>
          </p:nvPr>
        </p:nvSpPr>
        <p:spPr>
          <a:xfrm>
            <a:off x="972122" y="972123"/>
            <a:ext cx="1002794" cy="59498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2122" y="8774297"/>
            <a:ext cx="2314800" cy="2729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2098-8922-497A-A801-DB9651A894B2}" type="datetime1">
              <a:rPr lang="nb-NO" smtClean="0"/>
              <a:t>20.03.2019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B7504F6-17C0-4CF5-AFB2-3A80CB35E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129A97-EA60-4B25-BBB4-F86EEC91CD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3DA4-7D07-43A5-B4D5-0BAF123BCFC2}" type="datetime1">
              <a:rPr lang="nb-NO" smtClean="0"/>
              <a:t>20.03.2019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0332-4353-4A99-B193-DC663127A325}" type="datetime1">
              <a:rPr lang="nb-NO" smtClean="0"/>
              <a:t>20.03.2019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AD8-24C9-48FE-A12F-B9CAC0C29339}" type="datetime1">
              <a:rPr lang="nb-NO" smtClean="0"/>
              <a:t>20.03.2019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B7504F6-17C0-4CF5-AFB2-3A80CB35E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FD129A97-EA60-4B25-BBB4-F86EEC91CD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9C1D9DB1-9D14-48E4-B639-36A543DBA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888770-29E5-45E6-8B22-964B9DFB6F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034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46234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FD735A7-D3E8-41C4-806A-8C85258F6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48145DB-5601-4BE7-B950-1E39403F49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F0613AD-AA81-4A70-ADB1-14287F5EE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22E6955-7906-4333-9641-6171DC5B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50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4B2F574-3FB7-4075-B8B4-B0B1F5F3F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41E73A-9838-4549-8A04-A3532C39D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0518BE8-1E49-4FE0-9AE1-D7210E6B44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4637380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CB39742B-312D-4C5F-A86C-528AEF1EA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38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808A55B-AE2E-4715-A55A-586E33523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3011402-432B-40E2-A540-AD45AC63D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0E6B520D-9885-456E-AFF0-6F0EB634B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2CBD7CF0-AEBB-405C-9646-C7EF3E0DE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13008769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B5EF820-82C6-4683-BA5F-67FF154A2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B694C4F-761C-4DD3-80C0-85F1EC63B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40364A-88CD-4715-B84B-37B7254B3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AEA5A8C0-8855-4772-AC4B-966FE86ED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9876377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E050BC1-E222-4BEA-AB48-527E712F6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E62991F-6C97-4107-8397-FA4EF89571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7564A7C6-E4C2-476A-A59A-1064272FED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7258051"/>
            <a:ext cx="6589394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D153B10-BADE-47BE-84DB-BE22BD383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7258850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34E01D0-FD50-4819-8CB7-242DD62DF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494800" cy="29418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EDE0CB6-CE9F-422B-970C-3C05BF6D4E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46105"/>
            <a:ext cx="1188000" cy="702328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28DC85A0-556A-4CAC-B374-03A16C1E7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2" y="7258051"/>
            <a:ext cx="4637723" cy="553998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8ECA48A-0D1F-4639-B581-83404CE50B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48" y="2448306"/>
            <a:ext cx="4637723" cy="27699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400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1425-0959-4F72-99C4-369DD7C161A7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24C1DA1B-711B-4250-AF61-AE5974B546C0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25517" y="8705717"/>
            <a:ext cx="9920527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 cap="all" baseline="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945910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4EC943-070E-4E7D-93A3-0F611DDAC559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39DECF-E426-43A3-9A93-A8D693631F1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  <p:sldLayoutId id="2147483715" r:id="rId23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lomet.no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8E53669-E103-4675-9E4C-046033082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Prosjekt internasjonalisering</a:t>
            </a:r>
            <a:endParaRPr lang="nb-NO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60904BA8-7495-42A4-9867-8A378DAB2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Benedicte Solheim, tidligere prosjektleder </a:t>
            </a:r>
            <a:br>
              <a:rPr lang="nb-NO" dirty="0" smtClean="0"/>
            </a:br>
            <a:r>
              <a:rPr lang="nb-NO" dirty="0" smtClean="0"/>
              <a:t>Seksjon for internasjonalisering</a:t>
            </a:r>
            <a:br>
              <a:rPr lang="nb-NO" dirty="0" smtClean="0"/>
            </a:br>
            <a:r>
              <a:rPr lang="nb-NO" dirty="0" smtClean="0"/>
              <a:t>Utdanningsavdelingen</a:t>
            </a:r>
            <a:endParaRPr lang="nb-NO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1"/>
          <p:cNvSpPr txBox="1">
            <a:spLocks/>
          </p:cNvSpPr>
          <p:nvPr/>
        </p:nvSpPr>
        <p:spPr>
          <a:xfrm>
            <a:off x="11413500" y="0"/>
            <a:ext cx="6048756" cy="97572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pic>
        <p:nvPicPr>
          <p:cNvPr id="9" name="Pictur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-2756" r="26672" b="2756"/>
          <a:stretch/>
        </p:blipFill>
        <p:spPr>
          <a:xfrm>
            <a:off x="11291491" y="-294615"/>
            <a:ext cx="6165988" cy="994632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760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87416"/>
            <a:ext cx="15279244" cy="820615"/>
          </a:xfrm>
        </p:spPr>
        <p:txBody>
          <a:bodyPr/>
          <a:lstStyle/>
          <a:p>
            <a:r>
              <a:rPr lang="nb-NO" dirty="0" smtClean="0"/>
              <a:t>Erfaringer fra prosjektet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14" y="2848708"/>
            <a:ext cx="15373029" cy="5324313"/>
          </a:xfrm>
        </p:spPr>
        <p:txBody>
          <a:bodyPr>
            <a:normAutofit/>
          </a:bodyPr>
          <a:lstStyle/>
          <a:p>
            <a:r>
              <a:rPr lang="nb-NO" dirty="0" smtClean="0"/>
              <a:t>Manglet en forprosjektfase hvor mål, innhold og eierskap til prosjektet, delprosjekter og tiltak ble tilstrekkelig utviklet i organisasjonen</a:t>
            </a:r>
          </a:p>
          <a:p>
            <a:r>
              <a:rPr lang="nb-NO" dirty="0" smtClean="0"/>
              <a:t>Antall tiltak var for ambisiøst i forhold til tilgjengelige ressurser</a:t>
            </a:r>
          </a:p>
          <a:p>
            <a:r>
              <a:rPr lang="nb-NO" dirty="0" smtClean="0"/>
              <a:t>Flere av tiltakene skulle vært gjennomført sekvensielt i stedet for å starte opp samtidig</a:t>
            </a:r>
          </a:p>
          <a:p>
            <a:r>
              <a:rPr lang="nb-NO" dirty="0" smtClean="0"/>
              <a:t>Siden prosjektet fokuserte på retningslinjer, strukturer og planarbeid vil gevinster først kunne tas ut i ettertid av prosjektet- dette må det settes av ressurser til og ansvaret for gevinstuthentingen må være avklart.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Prosjektstruktur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175" indent="0">
              <a:buNone/>
            </a:pPr>
            <a:r>
              <a:rPr lang="nb-NO" b="1" dirty="0"/>
              <a:t>Formål</a:t>
            </a:r>
            <a:r>
              <a:rPr lang="nb-NO" dirty="0"/>
              <a:t>: Operasjonalisere og implementere tiltak for økt internasjonalisering av alle deler av </a:t>
            </a:r>
            <a:r>
              <a:rPr lang="nb-NO" dirty="0" err="1"/>
              <a:t>HiOAs</a:t>
            </a:r>
            <a:r>
              <a:rPr lang="nb-NO" dirty="0"/>
              <a:t> </a:t>
            </a:r>
            <a:r>
              <a:rPr lang="nb-NO" dirty="0" smtClean="0"/>
              <a:t>(nå: OsloMets) virksomhet. </a:t>
            </a:r>
            <a:r>
              <a:rPr lang="nb-NO" dirty="0"/>
              <a:t>Målet for tiltakene i prosjektet var å utvikle rutiner, retningslinjer, prosedyrer og kompetansetiltak som legger til rette for mer og bedre internasjonalisering av utdanning og forskning. </a:t>
            </a:r>
            <a:br>
              <a:rPr lang="nb-NO" dirty="0"/>
            </a:br>
            <a:endParaRPr lang="nb-NO" dirty="0"/>
          </a:p>
          <a:p>
            <a:pPr marL="3175" indent="0">
              <a:buNone/>
            </a:pPr>
            <a:r>
              <a:rPr lang="nb-NO" b="1" dirty="0"/>
              <a:t>Prosjekteier og styringsgruppe</a:t>
            </a:r>
            <a:r>
              <a:rPr lang="nb-NO" dirty="0"/>
              <a:t>: Prorektor </a:t>
            </a:r>
            <a:r>
              <a:rPr lang="nb-NO" dirty="0" smtClean="0"/>
              <a:t>for utdanning Nina </a:t>
            </a:r>
            <a:r>
              <a:rPr lang="nb-NO" dirty="0"/>
              <a:t>Waaler og rektoratet</a:t>
            </a:r>
            <a:br>
              <a:rPr lang="nb-NO" dirty="0"/>
            </a:br>
            <a:endParaRPr lang="nb-NO" dirty="0"/>
          </a:p>
          <a:p>
            <a:pPr marL="3175" indent="0">
              <a:buNone/>
            </a:pPr>
            <a:r>
              <a:rPr lang="nb-NO" b="1" dirty="0"/>
              <a:t>Arbeidsgruppe: </a:t>
            </a:r>
            <a:r>
              <a:rPr lang="nb-NO" dirty="0"/>
              <a:t>Ti deltakere fra Studentparlamentet, fakultetene, Senter for velferds- og arbeidslivsforskning, Senter for profesjonsstudier, HR og </a:t>
            </a:r>
            <a:r>
              <a:rPr lang="nb-NO" dirty="0" smtClean="0"/>
              <a:t>FoU administrasjonen  </a:t>
            </a:r>
            <a:endParaRPr lang="nb-NO" dirty="0"/>
          </a:p>
          <a:p>
            <a:pPr>
              <a:buFontTx/>
              <a:buChar char="-"/>
            </a:pPr>
            <a:endParaRPr lang="nb-NO" dirty="0"/>
          </a:p>
          <a:p>
            <a:pPr marL="3175" indent="0">
              <a:buNone/>
            </a:pPr>
            <a:r>
              <a:rPr lang="nb-NO" b="1" dirty="0"/>
              <a:t>Oppstart:</a:t>
            </a:r>
            <a:r>
              <a:rPr lang="nb-NO" dirty="0"/>
              <a:t>1. februar 2016, prosjektet avsluttes 31.12.2017</a:t>
            </a:r>
            <a:br>
              <a:rPr lang="nb-NO" dirty="0"/>
            </a:br>
            <a:endParaRPr lang="nb-NO" dirty="0"/>
          </a:p>
          <a:p>
            <a:pPr marL="3175" indent="0">
              <a:buNone/>
            </a:pPr>
            <a:r>
              <a:rPr lang="nb-NO" b="1" dirty="0" smtClean="0"/>
              <a:t>Samlet budsjett</a:t>
            </a:r>
            <a:r>
              <a:rPr lang="nb-NO" b="1" dirty="0"/>
              <a:t>:</a:t>
            </a:r>
            <a:r>
              <a:rPr lang="nb-NO" dirty="0"/>
              <a:t> 7 450 000 kroner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39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2684586" y="1019907"/>
            <a:ext cx="11926820" cy="1359877"/>
          </a:xfrm>
        </p:spPr>
        <p:txBody>
          <a:bodyPr>
            <a:normAutofit/>
          </a:bodyPr>
          <a:lstStyle/>
          <a:p>
            <a:r>
              <a:rPr lang="nb-NO" dirty="0"/>
              <a:t>Fem delprosjekter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7498583"/>
              </p:ext>
            </p:extLst>
          </p:nvPr>
        </p:nvGraphicFramePr>
        <p:xfrm>
          <a:off x="1957754" y="2379785"/>
          <a:ext cx="12653651" cy="620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19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585" y="1992924"/>
            <a:ext cx="15185458" cy="855784"/>
          </a:xfrm>
        </p:spPr>
        <p:txBody>
          <a:bodyPr>
            <a:normAutofit/>
          </a:bodyPr>
          <a:lstStyle/>
          <a:p>
            <a:r>
              <a:rPr lang="nb-NO" dirty="0" smtClean="0"/>
              <a:t>Tiltak</a:t>
            </a:r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1465385" y="3810000"/>
            <a:ext cx="3974122" cy="398584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</a:t>
            </a:r>
            <a:r>
              <a:rPr lang="nb-NO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tiltak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8065939"/>
              </p:ext>
            </p:extLst>
          </p:nvPr>
        </p:nvGraphicFramePr>
        <p:xfrm>
          <a:off x="6013938" y="3446585"/>
          <a:ext cx="9190892" cy="478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8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Plandokumenter og prosesser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2122" y="2766645"/>
            <a:ext cx="15373028" cy="5580185"/>
          </a:xfrm>
        </p:spPr>
        <p:txBody>
          <a:bodyPr>
            <a:normAutofit/>
          </a:bodyPr>
          <a:lstStyle/>
          <a:p>
            <a:pPr lvl="0"/>
            <a:r>
              <a:rPr lang="nb-NO" dirty="0">
                <a:solidFill>
                  <a:srgbClr val="FF0000"/>
                </a:solidFill>
              </a:rPr>
              <a:t>Handlingsplaner for fagmiljøene for økt internasjonalt samarbeid inkludert utvelgelse av prioriterte internasjonale partnerinstitusjoner </a:t>
            </a:r>
            <a:r>
              <a:rPr lang="nb-NO" dirty="0"/>
              <a:t>(gjennomført)</a:t>
            </a:r>
          </a:p>
          <a:p>
            <a:pPr lvl="0"/>
            <a:r>
              <a:rPr lang="nb-NO" dirty="0"/>
              <a:t>Rollebeskrivelse for faglige og administrative internasjonale koordinatorer (gjennomført)</a:t>
            </a:r>
          </a:p>
          <a:p>
            <a:pPr lvl="0"/>
            <a:r>
              <a:rPr lang="nb-NO" dirty="0"/>
              <a:t>Kartlegge alternative indikatorer for internasjonalisering </a:t>
            </a:r>
            <a:r>
              <a:rPr lang="nb-NO" dirty="0" smtClean="0"/>
              <a:t>(ikke gjennomført) </a:t>
            </a:r>
            <a:endParaRPr lang="nb-NO" dirty="0"/>
          </a:p>
          <a:p>
            <a:pPr lvl="0"/>
            <a:r>
              <a:rPr lang="nb-NO" dirty="0"/>
              <a:t>Institusjonell handlingsplan for internasjonalisering (ikke gjennomført): punkter om internasjonalisering er i stedet inkludert i den kommende handlingsplanen for utdanning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5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8862" y="1840524"/>
            <a:ext cx="15197182" cy="914399"/>
          </a:xfrm>
        </p:spPr>
        <p:txBody>
          <a:bodyPr/>
          <a:lstStyle/>
          <a:p>
            <a:r>
              <a:rPr lang="nb-NO" dirty="0" smtClean="0"/>
              <a:t>Programplaner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7846" y="2919046"/>
            <a:ext cx="15408198" cy="5253975"/>
          </a:xfrm>
        </p:spPr>
        <p:txBody>
          <a:bodyPr>
            <a:normAutofit lnSpcReduction="10000"/>
          </a:bodyPr>
          <a:lstStyle/>
          <a:p>
            <a:pPr lvl="0"/>
            <a:r>
              <a:rPr lang="nb-NO" dirty="0">
                <a:solidFill>
                  <a:srgbClr val="FF0000"/>
                </a:solidFill>
              </a:rPr>
              <a:t>Reviderte retningslinjer for programplaner med økt fokus på internasjonalisering </a:t>
            </a:r>
            <a:r>
              <a:rPr lang="nb-NO" dirty="0"/>
              <a:t>(gjennomført)</a:t>
            </a:r>
          </a:p>
          <a:p>
            <a:pPr lvl="0"/>
            <a:r>
              <a:rPr lang="nb-NO" dirty="0">
                <a:solidFill>
                  <a:srgbClr val="FF0000"/>
                </a:solidFill>
              </a:rPr>
              <a:t>Kompetansehevingstiltak for internasjonalisering av programplaner </a:t>
            </a:r>
            <a:r>
              <a:rPr lang="nb-NO" dirty="0"/>
              <a:t>(gjennomført)</a:t>
            </a:r>
          </a:p>
          <a:p>
            <a:pPr lvl="0"/>
            <a:r>
              <a:rPr lang="nb-NO" dirty="0"/>
              <a:t>Institusjonell plan for revisjon av programplaner i henhold til reviderte retningslinjer (under arbeid)</a:t>
            </a:r>
          </a:p>
          <a:p>
            <a:pPr lvl="0"/>
            <a:r>
              <a:rPr lang="nb-NO" dirty="0"/>
              <a:t>Institusjonell plan for utvikling av emner og programmer på engelsk (under arbeid)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01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2122" y="1793632"/>
            <a:ext cx="15373922" cy="124526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Ansatte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2122" y="2836986"/>
            <a:ext cx="15373922" cy="53360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nb-NO" dirty="0">
                <a:solidFill>
                  <a:srgbClr val="FF0000"/>
                </a:solidFill>
              </a:rPr>
              <a:t>Retningslinjer og prosesser for rekruttering, mottak og oppfølging av internasjonale ansatte, inkludert </a:t>
            </a:r>
            <a:r>
              <a:rPr lang="nb-NO" dirty="0" err="1">
                <a:solidFill>
                  <a:srgbClr val="FF0000"/>
                </a:solidFill>
              </a:rPr>
              <a:t>ph.d</a:t>
            </a:r>
            <a:r>
              <a:rPr lang="nb-NO" dirty="0">
                <a:solidFill>
                  <a:srgbClr val="FF0000"/>
                </a:solidFill>
              </a:rPr>
              <a:t>.- og postdoktorkandidater og støtteordning for internasjonale gjesteforskere </a:t>
            </a:r>
            <a:r>
              <a:rPr lang="nb-NO" dirty="0"/>
              <a:t>(gjennomført)</a:t>
            </a:r>
          </a:p>
          <a:p>
            <a:pPr lvl="0"/>
            <a:r>
              <a:rPr lang="nb-NO" dirty="0"/>
              <a:t>Retningslinjer for utlysninger av vitenskapelige stillinger (gjennomført)</a:t>
            </a:r>
          </a:p>
          <a:p>
            <a:pPr lvl="0"/>
            <a:r>
              <a:rPr lang="nb-NO" dirty="0"/>
              <a:t>Norskkurs for internasjonale ansatte og deres partnere (pilot) (gjennomført)</a:t>
            </a:r>
          </a:p>
          <a:p>
            <a:pPr lvl="0"/>
            <a:r>
              <a:rPr lang="nb-NO" dirty="0"/>
              <a:t>Retningslinjer for støtte til bolig for internasjonale forskere (gjennomført)</a:t>
            </a:r>
          </a:p>
          <a:p>
            <a:pPr lvl="0"/>
            <a:r>
              <a:rPr lang="nb-NO" dirty="0"/>
              <a:t>Revidert format for medarbeidersamtale for vitenskapelig tilsatte, økt fokus på internasjonal kompetanse (gjennomført)</a:t>
            </a:r>
          </a:p>
          <a:p>
            <a:pPr lvl="0"/>
            <a:r>
              <a:rPr lang="nb-NO" dirty="0"/>
              <a:t>Internasjonalisering inn i lederopplæring (gjennomført)</a:t>
            </a:r>
          </a:p>
          <a:p>
            <a:pPr lvl="0"/>
            <a:r>
              <a:rPr lang="nb-NO" dirty="0"/>
              <a:t>Karriereveiledning for </a:t>
            </a:r>
            <a:r>
              <a:rPr lang="nb-NO" dirty="0" err="1"/>
              <a:t>ph.d</a:t>
            </a:r>
            <a:r>
              <a:rPr lang="nb-NO" dirty="0"/>
              <a:t>. kandidater (under arbeid)</a:t>
            </a:r>
          </a:p>
          <a:p>
            <a:pPr lvl="0"/>
            <a:r>
              <a:rPr lang="nb-NO" dirty="0"/>
              <a:t>Tydeliggjøre krav til instituttleders ansvar for internasjonalisering av utdanning og forskning (under arbeid)</a:t>
            </a:r>
          </a:p>
          <a:p>
            <a:pPr lvl="0"/>
            <a:r>
              <a:rPr lang="nb-NO" dirty="0"/>
              <a:t>Rutiner for kartlegging av kandidaters erfaring med EU søknader </a:t>
            </a:r>
            <a:r>
              <a:rPr lang="nb-NO" dirty="0" smtClean="0"/>
              <a:t>(ikke gjennomført)</a:t>
            </a:r>
            <a:endParaRPr lang="nb-NO" dirty="0"/>
          </a:p>
          <a:p>
            <a:pPr lvl="0"/>
            <a:r>
              <a:rPr lang="nb-NO" dirty="0"/>
              <a:t>Kurs i OsloMet Akademiet- internasjonalt partnersamarbeid </a:t>
            </a:r>
            <a:r>
              <a:rPr lang="nb-NO" dirty="0" smtClean="0"/>
              <a:t>(ikke gjennomført)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44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2122" y="1793632"/>
            <a:ext cx="15373922" cy="808891"/>
          </a:xfrm>
        </p:spPr>
        <p:txBody>
          <a:bodyPr/>
          <a:lstStyle/>
          <a:p>
            <a:r>
              <a:rPr lang="nb-NO" dirty="0"/>
              <a:t>Parallellspråklighet (norsk og engelsk)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2122" y="2743200"/>
            <a:ext cx="15373922" cy="5429821"/>
          </a:xfrm>
        </p:spPr>
        <p:txBody>
          <a:bodyPr/>
          <a:lstStyle/>
          <a:p>
            <a:pPr lvl="0"/>
            <a:r>
              <a:rPr lang="nb-NO" dirty="0">
                <a:solidFill>
                  <a:srgbClr val="FF0000"/>
                </a:solidFill>
              </a:rPr>
              <a:t>Institusjonelle retningslinjer for </a:t>
            </a:r>
            <a:r>
              <a:rPr lang="nb-NO" dirty="0" smtClean="0">
                <a:solidFill>
                  <a:srgbClr val="FF0000"/>
                </a:solidFill>
              </a:rPr>
              <a:t>tospråklighet </a:t>
            </a:r>
            <a:r>
              <a:rPr lang="nb-NO" dirty="0" smtClean="0"/>
              <a:t>(gjennomført</a:t>
            </a:r>
            <a:r>
              <a:rPr lang="nb-NO" dirty="0"/>
              <a:t>) </a:t>
            </a:r>
          </a:p>
          <a:p>
            <a:pPr lvl="0"/>
            <a:r>
              <a:rPr lang="nb-NO" dirty="0"/>
              <a:t>Økonomisk støtteordning for oversettelse av programplaner til engelsk og utarbeidelse av gode engelske nettsider (gjennomført)</a:t>
            </a:r>
          </a:p>
          <a:p>
            <a:pPr lvl="0"/>
            <a:r>
              <a:rPr lang="nb-NO" dirty="0"/>
              <a:t>Kartlegging av behov for kompetansehevingstiltak blant faglige tilsatte som underviser/skal undervise på engelsk (gjennomført)</a:t>
            </a:r>
          </a:p>
          <a:p>
            <a:pPr lvl="0"/>
            <a:r>
              <a:rPr lang="nb-NO" dirty="0"/>
              <a:t>Institusjonell mal for presentasjon av fakulteter og sentre på engelsk (ikke gjennomført): utarbeidelse av malen inngår i stedet som en del av prosjektet nye </a:t>
            </a:r>
            <a:r>
              <a:rPr lang="nb-NO" u="sng" dirty="0">
                <a:hlinkClick r:id="rId2"/>
              </a:rPr>
              <a:t>www.oslomet.no</a:t>
            </a:r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1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22" y="1805355"/>
            <a:ext cx="15373922" cy="1154385"/>
          </a:xfrm>
        </p:spPr>
        <p:txBody>
          <a:bodyPr>
            <a:normAutofit fontScale="90000"/>
          </a:bodyPr>
          <a:lstStyle/>
          <a:p>
            <a:r>
              <a:rPr lang="nb-NO" dirty="0"/>
              <a:t>Studentmobilitet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22" y="2766646"/>
            <a:ext cx="15373922" cy="5406375"/>
          </a:xfrm>
        </p:spPr>
        <p:txBody>
          <a:bodyPr/>
          <a:lstStyle/>
          <a:p>
            <a:pPr lvl="0"/>
            <a:r>
              <a:rPr lang="nb-NO" dirty="0"/>
              <a:t>Felles digitalt rapporteringssystem for studenter som har vært på utveksling, prosjekt og praksis (under arbeid)</a:t>
            </a:r>
          </a:p>
          <a:p>
            <a:pPr lvl="0"/>
            <a:r>
              <a:rPr lang="nb-NO" dirty="0"/>
              <a:t>Aktiv valgløsning for "vil du reise på utveksling" i </a:t>
            </a:r>
            <a:r>
              <a:rPr lang="nb-NO" dirty="0" err="1"/>
              <a:t>Studentweb</a:t>
            </a:r>
            <a:r>
              <a:rPr lang="nb-NO" dirty="0"/>
              <a:t> (ikke gjennomført</a:t>
            </a:r>
            <a:r>
              <a:rPr lang="nb-NO" dirty="0" smtClean="0"/>
              <a:t>)</a:t>
            </a:r>
            <a:r>
              <a:rPr lang="nb-NO" i="1" dirty="0" smtClean="0"/>
              <a:t>:</a:t>
            </a:r>
            <a:r>
              <a:rPr lang="nb-NO" dirty="0"/>
              <a:t> </a:t>
            </a:r>
            <a:r>
              <a:rPr lang="nb-NO" dirty="0" smtClean="0"/>
              <a:t>Studieavdelingen </a:t>
            </a:r>
            <a:r>
              <a:rPr lang="nb-NO" dirty="0"/>
              <a:t>jobber med tilsvarende muligheter i den digitale læringsplattformen Canvas</a:t>
            </a:r>
          </a:p>
          <a:p>
            <a:pPr marL="0" indent="0">
              <a:buNone/>
            </a:pP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15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DA40BA5-338F-42A6-838F-D6D3AB80E28C}" vid="{BAF04890-3048-4A80-AD6B-D05246EB06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526</Words>
  <Application>Microsoft Office PowerPoint</Application>
  <PresentationFormat>Egendefinert</PresentationFormat>
  <Paragraphs>58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Prosjekt internasjonalisering</vt:lpstr>
      <vt:lpstr>Prosjektstruktur</vt:lpstr>
      <vt:lpstr>Fem delprosjekter</vt:lpstr>
      <vt:lpstr>Tiltak</vt:lpstr>
      <vt:lpstr>Plandokumenter og prosesser </vt:lpstr>
      <vt:lpstr>Programplaner</vt:lpstr>
      <vt:lpstr>Ansatte </vt:lpstr>
      <vt:lpstr>Parallellspråklighet (norsk og engelsk)</vt:lpstr>
      <vt:lpstr>Studentmobilitet </vt:lpstr>
      <vt:lpstr>Erfaringer fra prosjektet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SAL-seminar på Leangkollen</dc:title>
  <dc:creator>Merete Helle</dc:creator>
  <dc:description>template by officeconsult.no</dc:description>
  <cp:lastModifiedBy>Laila Anita Fagerdal</cp:lastModifiedBy>
  <cp:revision>40</cp:revision>
  <dcterms:created xsi:type="dcterms:W3CDTF">2019-02-15T09:14:34Z</dcterms:created>
  <dcterms:modified xsi:type="dcterms:W3CDTF">2019-03-20T13:31:24Z</dcterms:modified>
</cp:coreProperties>
</file>