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82" r:id="rId7"/>
    <p:sldId id="284" r:id="rId8"/>
    <p:sldId id="269" r:id="rId9"/>
    <p:sldId id="275" r:id="rId10"/>
    <p:sldId id="281" r:id="rId11"/>
    <p:sldId id="278" r:id="rId12"/>
    <p:sldId id="279" r:id="rId13"/>
    <p:sldId id="268" r:id="rId14"/>
    <p:sldId id="267" r:id="rId15"/>
    <p:sldId id="272" r:id="rId16"/>
    <p:sldId id="274" r:id="rId17"/>
    <p:sldId id="280" r:id="rId18"/>
    <p:sldId id="283" r:id="rId19"/>
    <p:sldId id="263" r:id="rId20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5D2"/>
    <a:srgbClr val="13B4E1"/>
    <a:srgbClr val="51B4E1"/>
    <a:srgbClr val="57BCDB"/>
    <a:srgbClr val="FEF7F4"/>
    <a:srgbClr val="23099F"/>
    <a:srgbClr val="51D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15983-CA84-47F3-B85D-5C552B0DB74C}" v="25" dt="2019-03-10T20:02:35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4" autoAdjust="0"/>
    <p:restoredTop sz="68354" autoAdjust="0"/>
  </p:normalViewPr>
  <p:slideViewPr>
    <p:cSldViewPr snapToGrid="0">
      <p:cViewPr varScale="1">
        <p:scale>
          <a:sx n="90" d="100"/>
          <a:sy n="90" d="100"/>
        </p:scale>
        <p:origin x="12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ard Furustøl Vibe" userId="b30814a2-8d4e-47b0-acf8-1d1ab389e43d" providerId="ADAL" clId="{8B415983-CA84-47F3-B85D-5C552B0DB74C}"/>
    <pc:docChg chg="custSel addSld delSld modSld">
      <pc:chgData name="Vegard Furustøl Vibe" userId="b30814a2-8d4e-47b0-acf8-1d1ab389e43d" providerId="ADAL" clId="{8B415983-CA84-47F3-B85D-5C552B0DB74C}" dt="2019-03-10T20:02:35.060" v="1240"/>
      <pc:docMkLst>
        <pc:docMk/>
      </pc:docMkLst>
      <pc:sldChg chg="modSp">
        <pc:chgData name="Vegard Furustøl Vibe" userId="b30814a2-8d4e-47b0-acf8-1d1ab389e43d" providerId="ADAL" clId="{8B415983-CA84-47F3-B85D-5C552B0DB74C}" dt="2019-03-10T19:41:35.484" v="130" actId="20577"/>
        <pc:sldMkLst>
          <pc:docMk/>
          <pc:sldMk cId="2098681002" sldId="256"/>
        </pc:sldMkLst>
        <pc:spChg chg="mod">
          <ac:chgData name="Vegard Furustøl Vibe" userId="b30814a2-8d4e-47b0-acf8-1d1ab389e43d" providerId="ADAL" clId="{8B415983-CA84-47F3-B85D-5C552B0DB74C}" dt="2019-03-10T19:41:24.282" v="98" actId="20577"/>
          <ac:spMkLst>
            <pc:docMk/>
            <pc:sldMk cId="2098681002" sldId="256"/>
            <ac:spMk id="2" creationId="{7B377FCD-C286-40A9-946F-2B05A7F0359F}"/>
          </ac:spMkLst>
        </pc:spChg>
        <pc:spChg chg="mod">
          <ac:chgData name="Vegard Furustøl Vibe" userId="b30814a2-8d4e-47b0-acf8-1d1ab389e43d" providerId="ADAL" clId="{8B415983-CA84-47F3-B85D-5C552B0DB74C}" dt="2019-03-10T19:41:08.845" v="36" actId="20577"/>
          <ac:spMkLst>
            <pc:docMk/>
            <pc:sldMk cId="2098681002" sldId="256"/>
            <ac:spMk id="3" creationId="{70003966-B525-4EE8-8AAC-5537C696A799}"/>
          </ac:spMkLst>
        </pc:spChg>
        <pc:spChg chg="mod">
          <ac:chgData name="Vegard Furustøl Vibe" userId="b30814a2-8d4e-47b0-acf8-1d1ab389e43d" providerId="ADAL" clId="{8B415983-CA84-47F3-B85D-5C552B0DB74C}" dt="2019-03-10T19:41:35.484" v="130" actId="20577"/>
          <ac:spMkLst>
            <pc:docMk/>
            <pc:sldMk cId="2098681002" sldId="256"/>
            <ac:spMk id="4" creationId="{1AA38492-4336-470B-99B5-F626477CFF50}"/>
          </ac:spMkLst>
        </pc:spChg>
      </pc:sldChg>
      <pc:sldChg chg="del">
        <pc:chgData name="Vegard Furustøl Vibe" userId="b30814a2-8d4e-47b0-acf8-1d1ab389e43d" providerId="ADAL" clId="{8B415983-CA84-47F3-B85D-5C552B0DB74C}" dt="2019-03-10T19:41:45.702" v="132" actId="2696"/>
        <pc:sldMkLst>
          <pc:docMk/>
          <pc:sldMk cId="1942183876" sldId="257"/>
        </pc:sldMkLst>
      </pc:sldChg>
      <pc:sldChg chg="del">
        <pc:chgData name="Vegard Furustøl Vibe" userId="b30814a2-8d4e-47b0-acf8-1d1ab389e43d" providerId="ADAL" clId="{8B415983-CA84-47F3-B85D-5C552B0DB74C}" dt="2019-03-10T19:41:45.718" v="133" actId="2696"/>
        <pc:sldMkLst>
          <pc:docMk/>
          <pc:sldMk cId="2042913408" sldId="258"/>
        </pc:sldMkLst>
      </pc:sldChg>
      <pc:sldChg chg="del">
        <pc:chgData name="Vegard Furustøl Vibe" userId="b30814a2-8d4e-47b0-acf8-1d1ab389e43d" providerId="ADAL" clId="{8B415983-CA84-47F3-B85D-5C552B0DB74C}" dt="2019-03-10T19:41:45.702" v="131" actId="2696"/>
        <pc:sldMkLst>
          <pc:docMk/>
          <pc:sldMk cId="2324685646" sldId="259"/>
        </pc:sldMkLst>
      </pc:sldChg>
      <pc:sldChg chg="modSp">
        <pc:chgData name="Vegard Furustøl Vibe" userId="b30814a2-8d4e-47b0-acf8-1d1ab389e43d" providerId="ADAL" clId="{8B415983-CA84-47F3-B85D-5C552B0DB74C}" dt="2019-03-10T19:45:44.542" v="444" actId="20577"/>
        <pc:sldMkLst>
          <pc:docMk/>
          <pc:sldMk cId="4061092121" sldId="260"/>
        </pc:sldMkLst>
        <pc:spChg chg="mod">
          <ac:chgData name="Vegard Furustøl Vibe" userId="b30814a2-8d4e-47b0-acf8-1d1ab389e43d" providerId="ADAL" clId="{8B415983-CA84-47F3-B85D-5C552B0DB74C}" dt="2019-03-10T19:41:53.155" v="141" actId="20577"/>
          <ac:spMkLst>
            <pc:docMk/>
            <pc:sldMk cId="4061092121" sldId="260"/>
            <ac:spMk id="10" creationId="{E882A2C2-7C22-45F7-B59E-B60EF9A41338}"/>
          </ac:spMkLst>
        </pc:spChg>
        <pc:spChg chg="mod">
          <ac:chgData name="Vegard Furustøl Vibe" userId="b30814a2-8d4e-47b0-acf8-1d1ab389e43d" providerId="ADAL" clId="{8B415983-CA84-47F3-B85D-5C552B0DB74C}" dt="2019-03-10T19:45:44.542" v="444" actId="20577"/>
          <ac:spMkLst>
            <pc:docMk/>
            <pc:sldMk cId="4061092121" sldId="260"/>
            <ac:spMk id="11" creationId="{A4FBE60E-337D-4F22-9300-756B886CF657}"/>
          </ac:spMkLst>
        </pc:spChg>
      </pc:sldChg>
      <pc:sldChg chg="del">
        <pc:chgData name="Vegard Furustøl Vibe" userId="b30814a2-8d4e-47b0-acf8-1d1ab389e43d" providerId="ADAL" clId="{8B415983-CA84-47F3-B85D-5C552B0DB74C}" dt="2019-03-10T19:41:48.452" v="134" actId="2696"/>
        <pc:sldMkLst>
          <pc:docMk/>
          <pc:sldMk cId="3102911983" sldId="261"/>
        </pc:sldMkLst>
      </pc:sldChg>
      <pc:sldChg chg="del">
        <pc:chgData name="Vegard Furustøl Vibe" userId="b30814a2-8d4e-47b0-acf8-1d1ab389e43d" providerId="ADAL" clId="{8B415983-CA84-47F3-B85D-5C552B0DB74C}" dt="2019-03-10T19:41:48.483" v="135" actId="2696"/>
        <pc:sldMkLst>
          <pc:docMk/>
          <pc:sldMk cId="918418273" sldId="262"/>
        </pc:sldMkLst>
      </pc:sldChg>
      <pc:sldChg chg="modSp">
        <pc:chgData name="Vegard Furustøl Vibe" userId="b30814a2-8d4e-47b0-acf8-1d1ab389e43d" providerId="ADAL" clId="{8B415983-CA84-47F3-B85D-5C552B0DB74C}" dt="2019-03-10T19:44:44.838" v="372" actId="14100"/>
        <pc:sldMkLst>
          <pc:docMk/>
          <pc:sldMk cId="3556022633" sldId="263"/>
        </pc:sldMkLst>
        <pc:spChg chg="mod">
          <ac:chgData name="Vegard Furustøl Vibe" userId="b30814a2-8d4e-47b0-acf8-1d1ab389e43d" providerId="ADAL" clId="{8B415983-CA84-47F3-B85D-5C552B0DB74C}" dt="2019-03-10T19:44:31.338" v="351" actId="14100"/>
          <ac:spMkLst>
            <pc:docMk/>
            <pc:sldMk cId="3556022633" sldId="263"/>
            <ac:spMk id="2" creationId="{8D9F7E31-F286-4F46-847B-CAB601D073F4}"/>
          </ac:spMkLst>
        </pc:spChg>
        <pc:spChg chg="mod">
          <ac:chgData name="Vegard Furustøl Vibe" userId="b30814a2-8d4e-47b0-acf8-1d1ab389e43d" providerId="ADAL" clId="{8B415983-CA84-47F3-B85D-5C552B0DB74C}" dt="2019-03-10T19:44:44.838" v="372" actId="14100"/>
          <ac:spMkLst>
            <pc:docMk/>
            <pc:sldMk cId="3556022633" sldId="263"/>
            <ac:spMk id="3" creationId="{925F162B-00EE-4F5A-AC5E-5348CDE0A115}"/>
          </ac:spMkLst>
        </pc:spChg>
      </pc:sldChg>
      <pc:sldChg chg="modSp add">
        <pc:chgData name="Vegard Furustøl Vibe" userId="b30814a2-8d4e-47b0-acf8-1d1ab389e43d" providerId="ADAL" clId="{8B415983-CA84-47F3-B85D-5C552B0DB74C}" dt="2019-03-10T19:50:38.206" v="1083" actId="20577"/>
        <pc:sldMkLst>
          <pc:docMk/>
          <pc:sldMk cId="3035939185" sldId="264"/>
        </pc:sldMkLst>
        <pc:spChg chg="mod">
          <ac:chgData name="Vegard Furustøl Vibe" userId="b30814a2-8d4e-47b0-acf8-1d1ab389e43d" providerId="ADAL" clId="{8B415983-CA84-47F3-B85D-5C552B0DB74C}" dt="2019-03-10T19:43:18.025" v="286" actId="20577"/>
          <ac:spMkLst>
            <pc:docMk/>
            <pc:sldMk cId="3035939185" sldId="264"/>
            <ac:spMk id="2" creationId="{4B56B667-400E-4A69-A7C1-176B1616328E}"/>
          </ac:spMkLst>
        </pc:spChg>
        <pc:spChg chg="mod">
          <ac:chgData name="Vegard Furustøl Vibe" userId="b30814a2-8d4e-47b0-acf8-1d1ab389e43d" providerId="ADAL" clId="{8B415983-CA84-47F3-B85D-5C552B0DB74C}" dt="2019-03-10T19:50:38.206" v="1083" actId="20577"/>
          <ac:spMkLst>
            <pc:docMk/>
            <pc:sldMk cId="3035939185" sldId="264"/>
            <ac:spMk id="3" creationId="{878A5D7E-09D6-4898-B9E4-FFFB837CD8A3}"/>
          </ac:spMkLst>
        </pc:spChg>
      </pc:sldChg>
      <pc:sldChg chg="modSp add">
        <pc:chgData name="Vegard Furustøl Vibe" userId="b30814a2-8d4e-47b0-acf8-1d1ab389e43d" providerId="ADAL" clId="{8B415983-CA84-47F3-B85D-5C552B0DB74C}" dt="2019-03-10T19:48:55.369" v="980" actId="20577"/>
        <pc:sldMkLst>
          <pc:docMk/>
          <pc:sldMk cId="4278116424" sldId="265"/>
        </pc:sldMkLst>
        <pc:spChg chg="mod">
          <ac:chgData name="Vegard Furustøl Vibe" userId="b30814a2-8d4e-47b0-acf8-1d1ab389e43d" providerId="ADAL" clId="{8B415983-CA84-47F3-B85D-5C552B0DB74C}" dt="2019-03-10T19:43:32.807" v="305" actId="20577"/>
          <ac:spMkLst>
            <pc:docMk/>
            <pc:sldMk cId="4278116424" sldId="265"/>
            <ac:spMk id="2" creationId="{55D7E2BC-B5C7-43D2-B967-0B045F7C7058}"/>
          </ac:spMkLst>
        </pc:spChg>
        <pc:spChg chg="mod">
          <ac:chgData name="Vegard Furustøl Vibe" userId="b30814a2-8d4e-47b0-acf8-1d1ab389e43d" providerId="ADAL" clId="{8B415983-CA84-47F3-B85D-5C552B0DB74C}" dt="2019-03-10T19:48:55.369" v="980" actId="20577"/>
          <ac:spMkLst>
            <pc:docMk/>
            <pc:sldMk cId="4278116424" sldId="265"/>
            <ac:spMk id="3" creationId="{C3FE79D2-9D47-452D-B066-FF5128E2028F}"/>
          </ac:spMkLst>
        </pc:spChg>
      </pc:sldChg>
      <pc:sldChg chg="modSp add">
        <pc:chgData name="Vegard Furustøl Vibe" userId="b30814a2-8d4e-47b0-acf8-1d1ab389e43d" providerId="ADAL" clId="{8B415983-CA84-47F3-B85D-5C552B0DB74C}" dt="2019-03-10T19:48:46.291" v="953" actId="20577"/>
        <pc:sldMkLst>
          <pc:docMk/>
          <pc:sldMk cId="4231905511" sldId="266"/>
        </pc:sldMkLst>
        <pc:spChg chg="mod">
          <ac:chgData name="Vegard Furustøl Vibe" userId="b30814a2-8d4e-47b0-acf8-1d1ab389e43d" providerId="ADAL" clId="{8B415983-CA84-47F3-B85D-5C552B0DB74C}" dt="2019-03-10T19:44:00.822" v="321" actId="20577"/>
          <ac:spMkLst>
            <pc:docMk/>
            <pc:sldMk cId="4231905511" sldId="266"/>
            <ac:spMk id="2" creationId="{CD5A90D6-6D75-4C3F-A72B-621D6A4D618B}"/>
          </ac:spMkLst>
        </pc:spChg>
        <pc:spChg chg="mod">
          <ac:chgData name="Vegard Furustøl Vibe" userId="b30814a2-8d4e-47b0-acf8-1d1ab389e43d" providerId="ADAL" clId="{8B415983-CA84-47F3-B85D-5C552B0DB74C}" dt="2019-03-10T19:48:46.291" v="953" actId="20577"/>
          <ac:spMkLst>
            <pc:docMk/>
            <pc:sldMk cId="4231905511" sldId="266"/>
            <ac:spMk id="3" creationId="{BE715AAC-07CA-42A1-8A97-F193874A1569}"/>
          </ac:spMkLst>
        </pc:spChg>
      </pc:sldChg>
      <pc:sldChg chg="modSp add">
        <pc:chgData name="Vegard Furustøl Vibe" userId="b30814a2-8d4e-47b0-acf8-1d1ab389e43d" providerId="ADAL" clId="{8B415983-CA84-47F3-B85D-5C552B0DB74C}" dt="2019-03-10T19:51:00.049" v="1142" actId="20577"/>
        <pc:sldMkLst>
          <pc:docMk/>
          <pc:sldMk cId="948175931" sldId="267"/>
        </pc:sldMkLst>
        <pc:spChg chg="mod">
          <ac:chgData name="Vegard Furustøl Vibe" userId="b30814a2-8d4e-47b0-acf8-1d1ab389e43d" providerId="ADAL" clId="{8B415983-CA84-47F3-B85D-5C552B0DB74C}" dt="2019-03-10T19:45:30.511" v="410" actId="20577"/>
          <ac:spMkLst>
            <pc:docMk/>
            <pc:sldMk cId="948175931" sldId="267"/>
            <ac:spMk id="2" creationId="{2CE74561-9C4C-478A-9673-BDAE73CCA25E}"/>
          </ac:spMkLst>
        </pc:spChg>
        <pc:spChg chg="mod">
          <ac:chgData name="Vegard Furustøl Vibe" userId="b30814a2-8d4e-47b0-acf8-1d1ab389e43d" providerId="ADAL" clId="{8B415983-CA84-47F3-B85D-5C552B0DB74C}" dt="2019-03-10T19:51:00.049" v="1142" actId="20577"/>
          <ac:spMkLst>
            <pc:docMk/>
            <pc:sldMk cId="948175931" sldId="267"/>
            <ac:spMk id="3" creationId="{2753D988-FF3A-4B1C-B85E-8B2A9AE5EA9D}"/>
          </ac:spMkLst>
        </pc:spChg>
      </pc:sldChg>
      <pc:sldChg chg="addSp modSp add">
        <pc:chgData name="Vegard Furustøl Vibe" userId="b30814a2-8d4e-47b0-acf8-1d1ab389e43d" providerId="ADAL" clId="{8B415983-CA84-47F3-B85D-5C552B0DB74C}" dt="2019-03-10T19:52:29.492" v="1207" actId="20577"/>
        <pc:sldMkLst>
          <pc:docMk/>
          <pc:sldMk cId="2729218287" sldId="268"/>
        </pc:sldMkLst>
        <pc:spChg chg="mod">
          <ac:chgData name="Vegard Furustøl Vibe" userId="b30814a2-8d4e-47b0-acf8-1d1ab389e43d" providerId="ADAL" clId="{8B415983-CA84-47F3-B85D-5C552B0DB74C}" dt="2019-03-10T19:51:42.469" v="1164" actId="20577"/>
          <ac:spMkLst>
            <pc:docMk/>
            <pc:sldMk cId="2729218287" sldId="268"/>
            <ac:spMk id="2" creationId="{AFA16545-58EE-45E8-8BA5-1836DFA0BFDC}"/>
          </ac:spMkLst>
        </pc:spChg>
        <pc:spChg chg="mod">
          <ac:chgData name="Vegard Furustøl Vibe" userId="b30814a2-8d4e-47b0-acf8-1d1ab389e43d" providerId="ADAL" clId="{8B415983-CA84-47F3-B85D-5C552B0DB74C}" dt="2019-03-10T19:52:29.492" v="1207" actId="20577"/>
          <ac:spMkLst>
            <pc:docMk/>
            <pc:sldMk cId="2729218287" sldId="268"/>
            <ac:spMk id="3" creationId="{55B00295-4628-481C-B5D5-5F585A9119BC}"/>
          </ac:spMkLst>
        </pc:spChg>
        <pc:graphicFrameChg chg="add mod">
          <ac:chgData name="Vegard Furustøl Vibe" userId="b30814a2-8d4e-47b0-acf8-1d1ab389e43d" providerId="ADAL" clId="{8B415983-CA84-47F3-B85D-5C552B0DB74C}" dt="2019-03-10T19:52:25.664" v="1202" actId="1076"/>
          <ac:graphicFrameMkLst>
            <pc:docMk/>
            <pc:sldMk cId="2729218287" sldId="268"/>
            <ac:graphicFrameMk id="4" creationId="{6E7DA64D-2F76-402D-B0EB-60C6A4F51A73}"/>
          </ac:graphicFrameMkLst>
        </pc:graphicFrameChg>
      </pc:sldChg>
      <pc:sldChg chg="addSp add">
        <pc:chgData name="Vegard Furustøl Vibe" userId="b30814a2-8d4e-47b0-acf8-1d1ab389e43d" providerId="ADAL" clId="{8B415983-CA84-47F3-B85D-5C552B0DB74C}" dt="2019-03-10T19:56:01.798" v="1209"/>
        <pc:sldMkLst>
          <pc:docMk/>
          <pc:sldMk cId="1428101560" sldId="269"/>
        </pc:sldMkLst>
        <pc:picChg chg="add">
          <ac:chgData name="Vegard Furustøl Vibe" userId="b30814a2-8d4e-47b0-acf8-1d1ab389e43d" providerId="ADAL" clId="{8B415983-CA84-47F3-B85D-5C552B0DB74C}" dt="2019-03-10T19:56:01.798" v="1209"/>
          <ac:picMkLst>
            <pc:docMk/>
            <pc:sldMk cId="1428101560" sldId="269"/>
            <ac:picMk id="4" creationId="{3DE407E4-E161-42BD-95AD-4326C00D8D6C}"/>
          </ac:picMkLst>
        </pc:picChg>
      </pc:sldChg>
      <pc:sldChg chg="addSp delSp modSp add">
        <pc:chgData name="Vegard Furustøl Vibe" userId="b30814a2-8d4e-47b0-acf8-1d1ab389e43d" providerId="ADAL" clId="{8B415983-CA84-47F3-B85D-5C552B0DB74C}" dt="2019-03-10T19:57:11.941" v="1217" actId="1076"/>
        <pc:sldMkLst>
          <pc:docMk/>
          <pc:sldMk cId="3944785102" sldId="270"/>
        </pc:sldMkLst>
        <pc:spChg chg="del">
          <ac:chgData name="Vegard Furustøl Vibe" userId="b30814a2-8d4e-47b0-acf8-1d1ab389e43d" providerId="ADAL" clId="{8B415983-CA84-47F3-B85D-5C552B0DB74C}" dt="2019-03-10T19:56:45.946" v="1211"/>
          <ac:spMkLst>
            <pc:docMk/>
            <pc:sldMk cId="3944785102" sldId="270"/>
            <ac:spMk id="3" creationId="{ACA7689C-FD04-4ABB-9855-B4081724B2D9}"/>
          </ac:spMkLst>
        </pc:spChg>
        <pc:spChg chg="add mod">
          <ac:chgData name="Vegard Furustøl Vibe" userId="b30814a2-8d4e-47b0-acf8-1d1ab389e43d" providerId="ADAL" clId="{8B415983-CA84-47F3-B85D-5C552B0DB74C}" dt="2019-03-10T19:56:49.009" v="1212" actId="478"/>
          <ac:spMkLst>
            <pc:docMk/>
            <pc:sldMk cId="3944785102" sldId="270"/>
            <ac:spMk id="6" creationId="{C6FE1DE1-5AF5-4517-AB33-99D5588EE6EC}"/>
          </ac:spMkLst>
        </pc:spChg>
        <pc:spChg chg="add mod">
          <ac:chgData name="Vegard Furustøl Vibe" userId="b30814a2-8d4e-47b0-acf8-1d1ab389e43d" providerId="ADAL" clId="{8B415983-CA84-47F3-B85D-5C552B0DB74C}" dt="2019-03-10T19:57:11.941" v="1217" actId="1076"/>
          <ac:spMkLst>
            <pc:docMk/>
            <pc:sldMk cId="3944785102" sldId="270"/>
            <ac:spMk id="8" creationId="{CC7A382E-A1A1-4425-A7C7-9BCC411C06BD}"/>
          </ac:spMkLst>
        </pc:spChg>
        <pc:picChg chg="add del mod">
          <ac:chgData name="Vegard Furustøl Vibe" userId="b30814a2-8d4e-47b0-acf8-1d1ab389e43d" providerId="ADAL" clId="{8B415983-CA84-47F3-B85D-5C552B0DB74C}" dt="2019-03-10T19:56:49.009" v="1212" actId="478"/>
          <ac:picMkLst>
            <pc:docMk/>
            <pc:sldMk cId="3944785102" sldId="270"/>
            <ac:picMk id="4" creationId="{EFA9EA65-306F-4E0A-A490-BC25EE3A740B}"/>
          </ac:picMkLst>
        </pc:picChg>
        <pc:picChg chg="add del">
          <ac:chgData name="Vegard Furustøl Vibe" userId="b30814a2-8d4e-47b0-acf8-1d1ab389e43d" providerId="ADAL" clId="{8B415983-CA84-47F3-B85D-5C552B0DB74C}" dt="2019-03-10T19:56:55.538" v="1214" actId="478"/>
          <ac:picMkLst>
            <pc:docMk/>
            <pc:sldMk cId="3944785102" sldId="270"/>
            <ac:picMk id="7" creationId="{5288FEA4-B4D5-42CB-B628-6FE60F7B5C34}"/>
          </ac:picMkLst>
        </pc:picChg>
      </pc:sldChg>
      <pc:sldChg chg="modSp add">
        <pc:chgData name="Vegard Furustøl Vibe" userId="b30814a2-8d4e-47b0-acf8-1d1ab389e43d" providerId="ADAL" clId="{8B415983-CA84-47F3-B85D-5C552B0DB74C}" dt="2019-03-10T19:58:42.107" v="1230" actId="14100"/>
        <pc:sldMkLst>
          <pc:docMk/>
          <pc:sldMk cId="695215819" sldId="271"/>
        </pc:sldMkLst>
        <pc:spChg chg="mod">
          <ac:chgData name="Vegard Furustøl Vibe" userId="b30814a2-8d4e-47b0-acf8-1d1ab389e43d" providerId="ADAL" clId="{8B415983-CA84-47F3-B85D-5C552B0DB74C}" dt="2019-03-10T19:58:42.107" v="1230" actId="14100"/>
          <ac:spMkLst>
            <pc:docMk/>
            <pc:sldMk cId="695215819" sldId="271"/>
            <ac:spMk id="3" creationId="{CBC2E8CD-9B4C-423A-A76A-052722D85C57}"/>
          </ac:spMkLst>
        </pc:spChg>
      </pc:sldChg>
      <pc:sldChg chg="addSp modSp add">
        <pc:chgData name="Vegard Furustøl Vibe" userId="b30814a2-8d4e-47b0-acf8-1d1ab389e43d" providerId="ADAL" clId="{8B415983-CA84-47F3-B85D-5C552B0DB74C}" dt="2019-03-10T19:59:02.599" v="1233" actId="14100"/>
        <pc:sldMkLst>
          <pc:docMk/>
          <pc:sldMk cId="2563264002" sldId="272"/>
        </pc:sldMkLst>
        <pc:picChg chg="add mod">
          <ac:chgData name="Vegard Furustøl Vibe" userId="b30814a2-8d4e-47b0-acf8-1d1ab389e43d" providerId="ADAL" clId="{8B415983-CA84-47F3-B85D-5C552B0DB74C}" dt="2019-03-10T19:59:02.599" v="1233" actId="14100"/>
          <ac:picMkLst>
            <pc:docMk/>
            <pc:sldMk cId="2563264002" sldId="272"/>
            <ac:picMk id="4" creationId="{04C17B57-E63B-4F3E-B871-4FD6F010F43A}"/>
          </ac:picMkLst>
        </pc:picChg>
      </pc:sldChg>
      <pc:sldChg chg="addSp modSp add">
        <pc:chgData name="Vegard Furustøl Vibe" userId="b30814a2-8d4e-47b0-acf8-1d1ab389e43d" providerId="ADAL" clId="{8B415983-CA84-47F3-B85D-5C552B0DB74C}" dt="2019-03-10T20:02:35.060" v="1240"/>
        <pc:sldMkLst>
          <pc:docMk/>
          <pc:sldMk cId="3462097925" sldId="273"/>
        </pc:sldMkLst>
        <pc:spChg chg="mod">
          <ac:chgData name="Vegard Furustøl Vibe" userId="b30814a2-8d4e-47b0-acf8-1d1ab389e43d" providerId="ADAL" clId="{8B415983-CA84-47F3-B85D-5C552B0DB74C}" dt="2019-03-10T20:02:35.060" v="1240"/>
          <ac:spMkLst>
            <pc:docMk/>
            <pc:sldMk cId="3462097925" sldId="273"/>
            <ac:spMk id="3" creationId="{26772ACB-5366-4500-89D7-835E47DB0948}"/>
          </ac:spMkLst>
        </pc:spChg>
        <pc:spChg chg="add mod">
          <ac:chgData name="Vegard Furustøl Vibe" userId="b30814a2-8d4e-47b0-acf8-1d1ab389e43d" providerId="ADAL" clId="{8B415983-CA84-47F3-B85D-5C552B0DB74C}" dt="2019-03-10T20:00:56.997" v="1236" actId="1076"/>
          <ac:spMkLst>
            <pc:docMk/>
            <pc:sldMk cId="3462097925" sldId="273"/>
            <ac:spMk id="4" creationId="{D270B920-5C51-4603-ACB8-46D0C7E3756B}"/>
          </ac:spMkLst>
        </pc:spChg>
      </pc:sldChg>
      <pc:sldChg chg="modSp add del">
        <pc:chgData name="Vegard Furustøl Vibe" userId="b30814a2-8d4e-47b0-acf8-1d1ab389e43d" providerId="ADAL" clId="{8B415983-CA84-47F3-B85D-5C552B0DB74C}" dt="2019-03-10T19:58:24.934" v="1226" actId="2696"/>
        <pc:sldMkLst>
          <pc:docMk/>
          <pc:sldMk cId="3899358686" sldId="394"/>
        </pc:sldMkLst>
        <pc:spChg chg="mod">
          <ac:chgData name="Vegard Furustøl Vibe" userId="b30814a2-8d4e-47b0-acf8-1d1ab389e43d" providerId="ADAL" clId="{8B415983-CA84-47F3-B85D-5C552B0DB74C}" dt="2019-03-10T19:58:07.629" v="1220" actId="27636"/>
          <ac:spMkLst>
            <pc:docMk/>
            <pc:sldMk cId="3899358686" sldId="394"/>
            <ac:spMk id="5" creationId="{00000000-0000-0000-0000-000000000000}"/>
          </ac:spMkLst>
        </pc:spChg>
        <pc:spChg chg="mod">
          <ac:chgData name="Vegard Furustøl Vibe" userId="b30814a2-8d4e-47b0-acf8-1d1ab389e43d" providerId="ADAL" clId="{8B415983-CA84-47F3-B85D-5C552B0DB74C}" dt="2019-03-10T19:58:14.620" v="1222" actId="20577"/>
          <ac:spMkLst>
            <pc:docMk/>
            <pc:sldMk cId="3899358686" sldId="394"/>
            <ac:spMk id="6" creationId="{00000000-0000-0000-0000-000000000000}"/>
          </ac:spMkLst>
        </pc:spChg>
      </pc:sldChg>
      <pc:sldMasterChg chg="delSldLayout">
        <pc:chgData name="Vegard Furustøl Vibe" userId="b30814a2-8d4e-47b0-acf8-1d1ab389e43d" providerId="ADAL" clId="{8B415983-CA84-47F3-B85D-5C552B0DB74C}" dt="2019-03-10T19:58:24.949" v="1227" actId="2696"/>
        <pc:sldMasterMkLst>
          <pc:docMk/>
          <pc:sldMasterMk cId="702736831" sldId="2147483660"/>
        </pc:sldMasterMkLst>
        <pc:sldLayoutChg chg="del">
          <pc:chgData name="Vegard Furustøl Vibe" userId="b30814a2-8d4e-47b0-acf8-1d1ab389e43d" providerId="ADAL" clId="{8B415983-CA84-47F3-B85D-5C552B0DB74C}" dt="2019-03-10T19:58:16.629" v="1224" actId="2696"/>
          <pc:sldLayoutMkLst>
            <pc:docMk/>
            <pc:sldMasterMk cId="702736831" sldId="2147483660"/>
            <pc:sldLayoutMk cId="709990438" sldId="2147483678"/>
          </pc:sldLayoutMkLst>
        </pc:sldLayoutChg>
        <pc:sldLayoutChg chg="del">
          <pc:chgData name="Vegard Furustøl Vibe" userId="b30814a2-8d4e-47b0-acf8-1d1ab389e43d" providerId="ADAL" clId="{8B415983-CA84-47F3-B85D-5C552B0DB74C}" dt="2019-03-10T19:58:24.949" v="1227" actId="2696"/>
          <pc:sldLayoutMkLst>
            <pc:docMk/>
            <pc:sldMasterMk cId="702736831" sldId="2147483660"/>
            <pc:sldLayoutMk cId="3348076183" sldId="21474836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075379478571345E-2"/>
          <c:y val="0"/>
          <c:w val="0.96833452163877576"/>
          <c:h val="0.66712443370018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'Ark4'!$A$4</c:f>
              <c:strCache>
                <c:ptCount val="1"/>
                <c:pt idx="0">
                  <c:v>Helse-, sosial- og idrettsfag (23)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'Ark4'!$B$4:$G$4</c:f>
              <c:numCache>
                <c:formatCode>0.0\ %</c:formatCode>
                <c:ptCount val="6"/>
                <c:pt idx="0">
                  <c:v>0.34782608695652173</c:v>
                </c:pt>
                <c:pt idx="1">
                  <c:v>0.43478260869565216</c:v>
                </c:pt>
                <c:pt idx="2">
                  <c:v>0.34782608695652173</c:v>
                </c:pt>
                <c:pt idx="3">
                  <c:v>0.39130434782608697</c:v>
                </c:pt>
                <c:pt idx="4">
                  <c:v>0.21739130434782608</c:v>
                </c:pt>
                <c:pt idx="5">
                  <c:v>0.21739130434782608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5-4D92-AEB8-1AB639D7840C}"/>
            </c:ext>
          </c:extLst>
        </c:ser>
        <c:ser>
          <c:idx val="1"/>
          <c:order val="1"/>
          <c:tx>
            <c:strRef>
              <c:f>'Ark4'!$A$5</c:f>
              <c:strCache>
                <c:ptCount val="1"/>
                <c:pt idx="0">
                  <c:v>Humanistiske og estetiske fag (7)</c:v>
                </c:pt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C5-4D92-AEB8-1AB639D78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'Ark4'!$B$5:$G$5</c:f>
              <c:numCache>
                <c:formatCode>0.0\ %</c:formatCode>
                <c:ptCount val="6"/>
                <c:pt idx="0">
                  <c:v>0.8571428571428571</c:v>
                </c:pt>
                <c:pt idx="1">
                  <c:v>0.2857142857142857</c:v>
                </c:pt>
                <c:pt idx="2">
                  <c:v>0.2857142857142857</c:v>
                </c:pt>
                <c:pt idx="3">
                  <c:v>0</c:v>
                </c:pt>
                <c:pt idx="4">
                  <c:v>0.2857142857142857</c:v>
                </c:pt>
                <c:pt idx="5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C5-4D92-AEB8-1AB639D7840C}"/>
            </c:ext>
          </c:extLst>
        </c:ser>
        <c:ser>
          <c:idx val="2"/>
          <c:order val="2"/>
          <c:tx>
            <c:strRef>
              <c:f>'Ark4'!$A$6</c:f>
              <c:strCache>
                <c:ptCount val="1"/>
                <c:pt idx="0">
                  <c:v>Lærerutdanninger og utdanninger i pedagogikk (11)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C5-4D92-AEB8-1AB639D78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'Ark4'!$B$6:$G$6</c:f>
              <c:numCache>
                <c:formatCode>0.0\ %</c:formatCode>
                <c:ptCount val="6"/>
                <c:pt idx="0">
                  <c:v>0.63636363636363635</c:v>
                </c:pt>
                <c:pt idx="1">
                  <c:v>9.0909090909090912E-2</c:v>
                </c:pt>
                <c:pt idx="2">
                  <c:v>0.72727272727272729</c:v>
                </c:pt>
                <c:pt idx="3">
                  <c:v>0.36363636363636365</c:v>
                </c:pt>
                <c:pt idx="4">
                  <c:v>0.36363636363636365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5-4D92-AEB8-1AB639D7840C}"/>
            </c:ext>
          </c:extLst>
        </c:ser>
        <c:ser>
          <c:idx val="3"/>
          <c:order val="3"/>
          <c:tx>
            <c:strRef>
              <c:f>'Ark4'!$A$7</c:f>
              <c:strCache>
                <c:ptCount val="1"/>
                <c:pt idx="0">
                  <c:v>Naturvitenskapelige fag, håndverksfag og tekniske fag (37)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'Ark4'!$B$7:$G$7</c:f>
              <c:numCache>
                <c:formatCode>0.0\ %</c:formatCode>
                <c:ptCount val="6"/>
                <c:pt idx="0">
                  <c:v>0.48648648648648651</c:v>
                </c:pt>
                <c:pt idx="1">
                  <c:v>0.10810810810810811</c:v>
                </c:pt>
                <c:pt idx="2">
                  <c:v>0.3783783783783784</c:v>
                </c:pt>
                <c:pt idx="3">
                  <c:v>0.1891891891891892</c:v>
                </c:pt>
                <c:pt idx="4">
                  <c:v>0.13513513513513514</c:v>
                </c:pt>
                <c:pt idx="5">
                  <c:v>0.32432432432432434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C5-4D92-AEB8-1AB639D7840C}"/>
            </c:ext>
          </c:extLst>
        </c:ser>
        <c:ser>
          <c:idx val="4"/>
          <c:order val="4"/>
          <c:tx>
            <c:strRef>
              <c:f>'Ark4'!$A$8</c:f>
              <c:strCache>
                <c:ptCount val="1"/>
                <c:pt idx="0">
                  <c:v>Samfunnsfag og juridiske fag (19)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'Ark4'!$B$8:$G$8</c:f>
              <c:numCache>
                <c:formatCode>0.0\ %</c:formatCode>
                <c:ptCount val="6"/>
                <c:pt idx="0">
                  <c:v>0.57894736842105265</c:v>
                </c:pt>
                <c:pt idx="1">
                  <c:v>0.21052631578947367</c:v>
                </c:pt>
                <c:pt idx="2">
                  <c:v>5.2631578947368418E-2</c:v>
                </c:pt>
                <c:pt idx="3">
                  <c:v>0.21052631578947367</c:v>
                </c:pt>
                <c:pt idx="4">
                  <c:v>0.15789473684210525</c:v>
                </c:pt>
                <c:pt idx="5">
                  <c:v>0.31578947368421051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C5-4D92-AEB8-1AB639D7840C}"/>
            </c:ext>
          </c:extLst>
        </c:ser>
        <c:ser>
          <c:idx val="5"/>
          <c:order val="5"/>
          <c:tx>
            <c:strRef>
              <c:f>'Ark4'!$A$9</c:f>
              <c:strCache>
                <c:ptCount val="1"/>
                <c:pt idx="0">
                  <c:v>Økonomiske og administrative fag (11)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'Ark4'!$B$3:$G$3</c:f>
              <c:strCache>
                <c:ptCount val="6"/>
                <c:pt idx="0">
                  <c:v>Lav etterspørsel fra studentene</c:v>
                </c:pt>
                <c:pt idx="1">
                  <c:v>Vanskelig å oppnå gjensidighet, få innreisende studenter</c:v>
                </c:pt>
                <c:pt idx="2">
                  <c:v>Vanskelig å finne passende/relevante tilbud for studieprogrammet</c:v>
                </c:pt>
                <c:pt idx="3">
                  <c:v> Formelle begrensninger, som rammeplaner</c:v>
                </c:pt>
                <c:pt idx="4">
                  <c:v>Svak kultur for internasjonalisering i fagmiljøet</c:v>
                </c:pt>
                <c:pt idx="5">
                  <c:v>Det er ingen hindre av stor betydning</c:v>
                </c:pt>
              </c:strCache>
            </c:strRef>
          </c:cat>
          <c:val>
            <c:numRef>
              <c:f>'Ark4'!$B$9:$G$9</c:f>
              <c:numCache>
                <c:formatCode>0.0\ %</c:formatCode>
                <c:ptCount val="6"/>
                <c:pt idx="0">
                  <c:v>0.63636363636363635</c:v>
                </c:pt>
                <c:pt idx="1">
                  <c:v>0.27272727272727271</c:v>
                </c:pt>
                <c:pt idx="2">
                  <c:v>0.27272727272727271</c:v>
                </c:pt>
                <c:pt idx="3">
                  <c:v>0.18181818181818182</c:v>
                </c:pt>
                <c:pt idx="4">
                  <c:v>0.18181818181818182</c:v>
                </c:pt>
                <c:pt idx="5">
                  <c:v>0.18181818181818182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C5-4D92-AEB8-1AB639D784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8961408"/>
        <c:axId val="68994944"/>
      </c:barChart>
      <c:catAx>
        <c:axId val="68961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994944"/>
        <c:crosses val="autoZero"/>
        <c:auto val="1"/>
        <c:lblAlgn val="ctr"/>
        <c:lblOffset val="100"/>
        <c:noMultiLvlLbl val="0"/>
      </c:catAx>
      <c:valAx>
        <c:axId val="68994944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68961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20659353346297"/>
          <c:y val="7.4162999991796315E-4"/>
          <c:w val="0.70038556883576808"/>
          <c:h val="0.1409741161616161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C30C5-AFAD-4FC4-9608-2AF915D09B9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98D9A1-0DD1-4440-BAB5-E6ABC509D698}">
      <dgm:prSet phldrT="[Tekst]" custT="1"/>
      <dgm:spPr>
        <a:solidFill>
          <a:srgbClr val="13A5D2"/>
        </a:solidFill>
      </dgm:spPr>
      <dgm:t>
        <a:bodyPr/>
        <a:lstStyle/>
        <a:p>
          <a:r>
            <a:rPr lang="en-GB" sz="1400" dirty="0" err="1"/>
            <a:t>Nordplus</a:t>
          </a:r>
          <a:endParaRPr lang="en-GB" sz="1100" dirty="0"/>
        </a:p>
      </dgm:t>
    </dgm:pt>
    <dgm:pt modelId="{C5BF15F2-7BA4-4557-A8B5-4EE91832F9A6}" type="parTrans" cxnId="{E05ACE77-73ED-4FE4-82BD-2E05AEB5AC2D}">
      <dgm:prSet/>
      <dgm:spPr/>
      <dgm:t>
        <a:bodyPr/>
        <a:lstStyle/>
        <a:p>
          <a:endParaRPr lang="en-GB"/>
        </a:p>
      </dgm:t>
    </dgm:pt>
    <dgm:pt modelId="{E8A78D07-27D7-4334-B3F0-23068921BB40}" type="sibTrans" cxnId="{E05ACE77-73ED-4FE4-82BD-2E05AEB5AC2D}">
      <dgm:prSet/>
      <dgm:spPr>
        <a:solidFill>
          <a:srgbClr val="13A5D2"/>
        </a:solidFill>
      </dgm:spPr>
      <dgm:t>
        <a:bodyPr/>
        <a:lstStyle/>
        <a:p>
          <a:r>
            <a:rPr lang="en-GB" dirty="0"/>
            <a:t>NORPART</a:t>
          </a:r>
        </a:p>
      </dgm:t>
    </dgm:pt>
    <dgm:pt modelId="{A31F10FB-C496-4C86-9577-DAB767E9F0D3}">
      <dgm:prSet phldrT="[Tekst]"/>
      <dgm:spPr/>
      <dgm:t>
        <a:bodyPr/>
        <a:lstStyle/>
        <a:p>
          <a:endParaRPr lang="en-GB" dirty="0"/>
        </a:p>
      </dgm:t>
    </dgm:pt>
    <dgm:pt modelId="{82CCF3E5-6FDD-467B-89F4-0A3E770806C5}" type="parTrans" cxnId="{A7224EE9-6972-4530-93E8-50A3F1126B0C}">
      <dgm:prSet/>
      <dgm:spPr/>
      <dgm:t>
        <a:bodyPr/>
        <a:lstStyle/>
        <a:p>
          <a:endParaRPr lang="en-GB"/>
        </a:p>
      </dgm:t>
    </dgm:pt>
    <dgm:pt modelId="{1312CDAF-0F48-467E-8F39-F1ADA75EEEA8}" type="sibTrans" cxnId="{A7224EE9-6972-4530-93E8-50A3F1126B0C}">
      <dgm:prSet/>
      <dgm:spPr/>
      <dgm:t>
        <a:bodyPr/>
        <a:lstStyle/>
        <a:p>
          <a:endParaRPr lang="en-GB"/>
        </a:p>
      </dgm:t>
    </dgm:pt>
    <dgm:pt modelId="{F6102258-FD0E-4541-A3AF-334430A63939}">
      <dgm:prSet phldrT="[Tekst]" custT="1"/>
      <dgm:spPr>
        <a:solidFill>
          <a:srgbClr val="13A5D2"/>
        </a:solidFill>
      </dgm:spPr>
      <dgm:t>
        <a:bodyPr/>
        <a:lstStyle/>
        <a:p>
          <a:r>
            <a:rPr lang="en-GB" sz="1400" dirty="0"/>
            <a:t>Erasmus</a:t>
          </a:r>
          <a:r>
            <a:rPr lang="en-GB" sz="1100" dirty="0"/>
            <a:t>+</a:t>
          </a:r>
        </a:p>
      </dgm:t>
    </dgm:pt>
    <dgm:pt modelId="{FBE6633C-2D53-413B-B189-8167C5A33B84}" type="parTrans" cxnId="{4FFCCA35-BE65-4F24-BA2C-9DD27DA03D9C}">
      <dgm:prSet/>
      <dgm:spPr/>
      <dgm:t>
        <a:bodyPr/>
        <a:lstStyle/>
        <a:p>
          <a:endParaRPr lang="en-GB"/>
        </a:p>
      </dgm:t>
    </dgm:pt>
    <dgm:pt modelId="{D6283076-6029-4EAE-AA2A-BBF64C758B03}" type="sibTrans" cxnId="{4FFCCA35-BE65-4F24-BA2C-9DD27DA03D9C}">
      <dgm:prSet/>
      <dgm:spPr>
        <a:solidFill>
          <a:srgbClr val="13A5D2"/>
        </a:solidFill>
      </dgm:spPr>
      <dgm:t>
        <a:bodyPr/>
        <a:lstStyle/>
        <a:p>
          <a:r>
            <a:rPr lang="en-GB" dirty="0"/>
            <a:t>UTFORSK</a:t>
          </a:r>
        </a:p>
      </dgm:t>
    </dgm:pt>
    <dgm:pt modelId="{0B415D0B-055D-43D9-94DB-E5E6CAC8147F}">
      <dgm:prSet phldrT="[Tekst]"/>
      <dgm:spPr/>
      <dgm:t>
        <a:bodyPr/>
        <a:lstStyle/>
        <a:p>
          <a:endParaRPr lang="en-GB" dirty="0"/>
        </a:p>
      </dgm:t>
    </dgm:pt>
    <dgm:pt modelId="{89F29C42-2937-406F-B170-793BAFCC3995}" type="parTrans" cxnId="{BCAE30C7-AB51-4A17-83E1-7014ECC031D7}">
      <dgm:prSet/>
      <dgm:spPr/>
      <dgm:t>
        <a:bodyPr/>
        <a:lstStyle/>
        <a:p>
          <a:endParaRPr lang="en-GB"/>
        </a:p>
      </dgm:t>
    </dgm:pt>
    <dgm:pt modelId="{F5C59785-9DC7-4BE4-8FAC-15A8BC54D832}" type="sibTrans" cxnId="{BCAE30C7-AB51-4A17-83E1-7014ECC031D7}">
      <dgm:prSet/>
      <dgm:spPr/>
      <dgm:t>
        <a:bodyPr/>
        <a:lstStyle/>
        <a:p>
          <a:endParaRPr lang="en-GB"/>
        </a:p>
      </dgm:t>
    </dgm:pt>
    <dgm:pt modelId="{5604C56F-9153-448F-B206-FC57F759C705}">
      <dgm:prSet phldrT="[Tekst]"/>
      <dgm:spPr>
        <a:solidFill>
          <a:srgbClr val="13A5D2"/>
        </a:solidFill>
      </dgm:spPr>
      <dgm:t>
        <a:bodyPr/>
        <a:lstStyle/>
        <a:p>
          <a:r>
            <a:rPr lang="en-GB" dirty="0"/>
            <a:t>Nord-Amerika-</a:t>
          </a:r>
          <a:r>
            <a:rPr lang="en-GB" dirty="0" err="1"/>
            <a:t>programmet</a:t>
          </a:r>
          <a:endParaRPr lang="en-GB" dirty="0"/>
        </a:p>
      </dgm:t>
    </dgm:pt>
    <dgm:pt modelId="{8ABE4B78-1A02-46DC-AF49-C902EB703C7A}" type="parTrans" cxnId="{E8C93AF8-5CFF-4662-BFF1-92BA863804CF}">
      <dgm:prSet/>
      <dgm:spPr/>
      <dgm:t>
        <a:bodyPr/>
        <a:lstStyle/>
        <a:p>
          <a:endParaRPr lang="en-GB"/>
        </a:p>
      </dgm:t>
    </dgm:pt>
    <dgm:pt modelId="{8AB74870-5A34-4CE9-8D8B-014B4F2B6179}" type="sibTrans" cxnId="{E8C93AF8-5CFF-4662-BFF1-92BA863804CF}">
      <dgm:prSet/>
      <dgm:spPr>
        <a:solidFill>
          <a:srgbClr val="13A5D2"/>
        </a:solidFill>
      </dgm:spPr>
      <dgm:t>
        <a:bodyPr/>
        <a:lstStyle/>
        <a:p>
          <a:r>
            <a:rPr lang="en-GB" dirty="0"/>
            <a:t>Eurasia-</a:t>
          </a:r>
          <a:r>
            <a:rPr lang="en-GB" dirty="0" err="1"/>
            <a:t>programmet</a:t>
          </a:r>
          <a:endParaRPr lang="en-GB" dirty="0"/>
        </a:p>
      </dgm:t>
    </dgm:pt>
    <dgm:pt modelId="{3F379BA7-7FA3-4E41-B1D5-7433AAB22202}">
      <dgm:prSet phldrT="[Tekst]"/>
      <dgm:spPr/>
      <dgm:t>
        <a:bodyPr/>
        <a:lstStyle/>
        <a:p>
          <a:endParaRPr lang="en-GB" dirty="0"/>
        </a:p>
      </dgm:t>
    </dgm:pt>
    <dgm:pt modelId="{57485BF8-A80A-4ACC-BF57-055AF0FF2D64}" type="parTrans" cxnId="{7BBFB8B7-8D29-42BF-83D0-175EC0457821}">
      <dgm:prSet/>
      <dgm:spPr/>
      <dgm:t>
        <a:bodyPr/>
        <a:lstStyle/>
        <a:p>
          <a:endParaRPr lang="en-GB"/>
        </a:p>
      </dgm:t>
    </dgm:pt>
    <dgm:pt modelId="{1891B9A4-C77E-48CA-BB5F-B44F8AB49AA2}" type="sibTrans" cxnId="{7BBFB8B7-8D29-42BF-83D0-175EC0457821}">
      <dgm:prSet/>
      <dgm:spPr/>
      <dgm:t>
        <a:bodyPr/>
        <a:lstStyle/>
        <a:p>
          <a:endParaRPr lang="en-GB"/>
        </a:p>
      </dgm:t>
    </dgm:pt>
    <dgm:pt modelId="{992D47C1-FB6A-491A-956F-679A16A87FE8}" type="pres">
      <dgm:prSet presAssocID="{05AC30C5-AFAD-4FC4-9608-2AF915D09B9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FBA71020-677A-4408-A709-FA11DE8E938A}" type="pres">
      <dgm:prSet presAssocID="{2898D9A1-0DD1-4440-BAB5-E6ABC509D698}" presName="composite" presStyleCnt="0"/>
      <dgm:spPr/>
    </dgm:pt>
    <dgm:pt modelId="{52CAEA2D-A23C-41C2-A572-E78BDAC7F0A1}" type="pres">
      <dgm:prSet presAssocID="{2898D9A1-0DD1-4440-BAB5-E6ABC509D698}" presName="Parent1" presStyleLbl="node1" presStyleIdx="0" presStyleCnt="6" custLinFactNeighborX="-3086" custLinFactNeighborY="-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77F77CD-DE95-4F46-927E-45D8A3B13929}" type="pres">
      <dgm:prSet presAssocID="{2898D9A1-0DD1-4440-BAB5-E6ABC509D69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D716259-1E35-4EBB-AA39-29F567186FB3}" type="pres">
      <dgm:prSet presAssocID="{2898D9A1-0DD1-4440-BAB5-E6ABC509D698}" presName="BalanceSpacing" presStyleCnt="0"/>
      <dgm:spPr/>
    </dgm:pt>
    <dgm:pt modelId="{FB62B9B0-FA13-4093-876A-F053F76A98F7}" type="pres">
      <dgm:prSet presAssocID="{2898D9A1-0DD1-4440-BAB5-E6ABC509D698}" presName="BalanceSpacing1" presStyleCnt="0"/>
      <dgm:spPr/>
    </dgm:pt>
    <dgm:pt modelId="{C15DDF6B-1A5B-42A5-ACB7-6B18458F82F9}" type="pres">
      <dgm:prSet presAssocID="{E8A78D07-27D7-4334-B3F0-23068921BB40}" presName="Accent1Text" presStyleLbl="node1" presStyleIdx="1" presStyleCnt="6"/>
      <dgm:spPr/>
      <dgm:t>
        <a:bodyPr/>
        <a:lstStyle/>
        <a:p>
          <a:endParaRPr lang="nb-NO"/>
        </a:p>
      </dgm:t>
    </dgm:pt>
    <dgm:pt modelId="{1F1FEF6C-1925-438F-BE7B-2D34BFD97346}" type="pres">
      <dgm:prSet presAssocID="{E8A78D07-27D7-4334-B3F0-23068921BB40}" presName="spaceBetweenRectangles" presStyleCnt="0"/>
      <dgm:spPr/>
    </dgm:pt>
    <dgm:pt modelId="{273EC429-0905-4B54-9255-952A6C94DB17}" type="pres">
      <dgm:prSet presAssocID="{F6102258-FD0E-4541-A3AF-334430A63939}" presName="composite" presStyleCnt="0"/>
      <dgm:spPr/>
    </dgm:pt>
    <dgm:pt modelId="{F5BC1212-F0EA-476C-9524-90186C933C2B}" type="pres">
      <dgm:prSet presAssocID="{F6102258-FD0E-4541-A3AF-334430A63939}" presName="Parent1" presStyleLbl="node1" presStyleIdx="2" presStyleCnt="6" custLinFactNeighborX="139" custLinFactNeighborY="-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BE9A64C-DE09-4B6C-9F6A-5E34D1FA60C0}" type="pres">
      <dgm:prSet presAssocID="{F6102258-FD0E-4541-A3AF-334430A6393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2B0BB1-1AA0-4C9E-B726-EBC601E21345}" type="pres">
      <dgm:prSet presAssocID="{F6102258-FD0E-4541-A3AF-334430A63939}" presName="BalanceSpacing" presStyleCnt="0"/>
      <dgm:spPr/>
    </dgm:pt>
    <dgm:pt modelId="{2E3E8F34-763F-4513-92BA-33D2229A78E8}" type="pres">
      <dgm:prSet presAssocID="{F6102258-FD0E-4541-A3AF-334430A63939}" presName="BalanceSpacing1" presStyleCnt="0"/>
      <dgm:spPr/>
    </dgm:pt>
    <dgm:pt modelId="{BBBD358D-8527-453A-8EE9-79733D263BFA}" type="pres">
      <dgm:prSet presAssocID="{D6283076-6029-4EAE-AA2A-BBF64C758B03}" presName="Accent1Text" presStyleLbl="node1" presStyleIdx="3" presStyleCnt="6" custLinFactNeighborX="-2960" custLinFactNeighborY="-25"/>
      <dgm:spPr/>
      <dgm:t>
        <a:bodyPr/>
        <a:lstStyle/>
        <a:p>
          <a:endParaRPr lang="nb-NO"/>
        </a:p>
      </dgm:t>
    </dgm:pt>
    <dgm:pt modelId="{8C4AE8A5-D01E-47CB-92B5-3E6330A321A5}" type="pres">
      <dgm:prSet presAssocID="{D6283076-6029-4EAE-AA2A-BBF64C758B03}" presName="spaceBetweenRectangles" presStyleCnt="0"/>
      <dgm:spPr/>
    </dgm:pt>
    <dgm:pt modelId="{8A932112-CAFB-4505-8ED2-1641A4C26AE1}" type="pres">
      <dgm:prSet presAssocID="{5604C56F-9153-448F-B206-FC57F759C705}" presName="composite" presStyleCnt="0"/>
      <dgm:spPr/>
    </dgm:pt>
    <dgm:pt modelId="{0709730F-437B-4EDC-8F67-F5D57895315E}" type="pres">
      <dgm:prSet presAssocID="{5604C56F-9153-448F-B206-FC57F759C70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1D2AB7-68BE-462F-A4A1-BD9F83057B7A}" type="pres">
      <dgm:prSet presAssocID="{5604C56F-9153-448F-B206-FC57F759C70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46B485-93B6-43AE-9070-3CD6AA23F077}" type="pres">
      <dgm:prSet presAssocID="{5604C56F-9153-448F-B206-FC57F759C705}" presName="BalanceSpacing" presStyleCnt="0"/>
      <dgm:spPr/>
    </dgm:pt>
    <dgm:pt modelId="{FFC886BD-712D-4AD5-9678-B4F8C7B2A961}" type="pres">
      <dgm:prSet presAssocID="{5604C56F-9153-448F-B206-FC57F759C705}" presName="BalanceSpacing1" presStyleCnt="0"/>
      <dgm:spPr/>
    </dgm:pt>
    <dgm:pt modelId="{2820788B-1B7D-4B78-8EFC-513295E2C094}" type="pres">
      <dgm:prSet presAssocID="{8AB74870-5A34-4CE9-8D8B-014B4F2B6179}" presName="Accent1Text" presStyleLbl="node1" presStyleIdx="5" presStyleCnt="6"/>
      <dgm:spPr/>
      <dgm:t>
        <a:bodyPr/>
        <a:lstStyle/>
        <a:p>
          <a:endParaRPr lang="nb-NO"/>
        </a:p>
      </dgm:t>
    </dgm:pt>
  </dgm:ptLst>
  <dgm:cxnLst>
    <dgm:cxn modelId="{2A352418-96B1-4118-91CF-60A94E05F539}" type="presOf" srcId="{2898D9A1-0DD1-4440-BAB5-E6ABC509D698}" destId="{52CAEA2D-A23C-41C2-A572-E78BDAC7F0A1}" srcOrd="0" destOrd="0" presId="urn:microsoft.com/office/officeart/2008/layout/AlternatingHexagons"/>
    <dgm:cxn modelId="{F85AF563-A5D7-4FD3-82ED-10FD89DF1D12}" type="presOf" srcId="{3F379BA7-7FA3-4E41-B1D5-7433AAB22202}" destId="{301D2AB7-68BE-462F-A4A1-BD9F83057B7A}" srcOrd="0" destOrd="0" presId="urn:microsoft.com/office/officeart/2008/layout/AlternatingHexagons"/>
    <dgm:cxn modelId="{16C8B232-D2D8-4251-8BB2-77DFF317028D}" type="presOf" srcId="{8AB74870-5A34-4CE9-8D8B-014B4F2B6179}" destId="{2820788B-1B7D-4B78-8EFC-513295E2C094}" srcOrd="0" destOrd="0" presId="urn:microsoft.com/office/officeart/2008/layout/AlternatingHexagons"/>
    <dgm:cxn modelId="{CE7661B9-923A-48A3-8EF3-5ACD84CBFE91}" type="presOf" srcId="{E8A78D07-27D7-4334-B3F0-23068921BB40}" destId="{C15DDF6B-1A5B-42A5-ACB7-6B18458F82F9}" srcOrd="0" destOrd="0" presId="urn:microsoft.com/office/officeart/2008/layout/AlternatingHexagons"/>
    <dgm:cxn modelId="{03DB86A8-2EA9-4F90-8082-E92BBDB94BAF}" type="presOf" srcId="{D6283076-6029-4EAE-AA2A-BBF64C758B03}" destId="{BBBD358D-8527-453A-8EE9-79733D263BFA}" srcOrd="0" destOrd="0" presId="urn:microsoft.com/office/officeart/2008/layout/AlternatingHexagons"/>
    <dgm:cxn modelId="{8EDAC7D5-6F40-433B-8F56-D66C53C0A1E0}" type="presOf" srcId="{F6102258-FD0E-4541-A3AF-334430A63939}" destId="{F5BC1212-F0EA-476C-9524-90186C933C2B}" srcOrd="0" destOrd="0" presId="urn:microsoft.com/office/officeart/2008/layout/AlternatingHexagons"/>
    <dgm:cxn modelId="{7BBFB8B7-8D29-42BF-83D0-175EC0457821}" srcId="{5604C56F-9153-448F-B206-FC57F759C705}" destId="{3F379BA7-7FA3-4E41-B1D5-7433AAB22202}" srcOrd="0" destOrd="0" parTransId="{57485BF8-A80A-4ACC-BF57-055AF0FF2D64}" sibTransId="{1891B9A4-C77E-48CA-BB5F-B44F8AB49AA2}"/>
    <dgm:cxn modelId="{4FFCCA35-BE65-4F24-BA2C-9DD27DA03D9C}" srcId="{05AC30C5-AFAD-4FC4-9608-2AF915D09B96}" destId="{F6102258-FD0E-4541-A3AF-334430A63939}" srcOrd="1" destOrd="0" parTransId="{FBE6633C-2D53-413B-B189-8167C5A33B84}" sibTransId="{D6283076-6029-4EAE-AA2A-BBF64C758B03}"/>
    <dgm:cxn modelId="{BCAE30C7-AB51-4A17-83E1-7014ECC031D7}" srcId="{F6102258-FD0E-4541-A3AF-334430A63939}" destId="{0B415D0B-055D-43D9-94DB-E5E6CAC8147F}" srcOrd="0" destOrd="0" parTransId="{89F29C42-2937-406F-B170-793BAFCC3995}" sibTransId="{F5C59785-9DC7-4BE4-8FAC-15A8BC54D832}"/>
    <dgm:cxn modelId="{E8C93AF8-5CFF-4662-BFF1-92BA863804CF}" srcId="{05AC30C5-AFAD-4FC4-9608-2AF915D09B96}" destId="{5604C56F-9153-448F-B206-FC57F759C705}" srcOrd="2" destOrd="0" parTransId="{8ABE4B78-1A02-46DC-AF49-C902EB703C7A}" sibTransId="{8AB74870-5A34-4CE9-8D8B-014B4F2B6179}"/>
    <dgm:cxn modelId="{AAA9602C-2499-4E1A-ADE1-BF9A97EF65F1}" type="presOf" srcId="{A31F10FB-C496-4C86-9577-DAB767E9F0D3}" destId="{577F77CD-DE95-4F46-927E-45D8A3B13929}" srcOrd="0" destOrd="0" presId="urn:microsoft.com/office/officeart/2008/layout/AlternatingHexagons"/>
    <dgm:cxn modelId="{FF7525AA-1714-40FD-860C-810A260E812E}" type="presOf" srcId="{5604C56F-9153-448F-B206-FC57F759C705}" destId="{0709730F-437B-4EDC-8F67-F5D57895315E}" srcOrd="0" destOrd="0" presId="urn:microsoft.com/office/officeart/2008/layout/AlternatingHexagons"/>
    <dgm:cxn modelId="{D33C9466-CA41-48F3-A8B9-6FDBC63C9CF1}" type="presOf" srcId="{0B415D0B-055D-43D9-94DB-E5E6CAC8147F}" destId="{1BE9A64C-DE09-4B6C-9F6A-5E34D1FA60C0}" srcOrd="0" destOrd="0" presId="urn:microsoft.com/office/officeart/2008/layout/AlternatingHexagons"/>
    <dgm:cxn modelId="{E05ACE77-73ED-4FE4-82BD-2E05AEB5AC2D}" srcId="{05AC30C5-AFAD-4FC4-9608-2AF915D09B96}" destId="{2898D9A1-0DD1-4440-BAB5-E6ABC509D698}" srcOrd="0" destOrd="0" parTransId="{C5BF15F2-7BA4-4557-A8B5-4EE91832F9A6}" sibTransId="{E8A78D07-27D7-4334-B3F0-23068921BB40}"/>
    <dgm:cxn modelId="{A7224EE9-6972-4530-93E8-50A3F1126B0C}" srcId="{2898D9A1-0DD1-4440-BAB5-E6ABC509D698}" destId="{A31F10FB-C496-4C86-9577-DAB767E9F0D3}" srcOrd="0" destOrd="0" parTransId="{82CCF3E5-6FDD-467B-89F4-0A3E770806C5}" sibTransId="{1312CDAF-0F48-467E-8F39-F1ADA75EEEA8}"/>
    <dgm:cxn modelId="{49CCEB40-913A-4B7A-9B97-5AE30CE10C7D}" type="presOf" srcId="{05AC30C5-AFAD-4FC4-9608-2AF915D09B96}" destId="{992D47C1-FB6A-491A-956F-679A16A87FE8}" srcOrd="0" destOrd="0" presId="urn:microsoft.com/office/officeart/2008/layout/AlternatingHexagons"/>
    <dgm:cxn modelId="{2E614B82-79F7-412E-9372-BC1D977592C2}" type="presParOf" srcId="{992D47C1-FB6A-491A-956F-679A16A87FE8}" destId="{FBA71020-677A-4408-A709-FA11DE8E938A}" srcOrd="0" destOrd="0" presId="urn:microsoft.com/office/officeart/2008/layout/AlternatingHexagons"/>
    <dgm:cxn modelId="{44F79B82-E0B4-4823-89BA-8892A52A7D52}" type="presParOf" srcId="{FBA71020-677A-4408-A709-FA11DE8E938A}" destId="{52CAEA2D-A23C-41C2-A572-E78BDAC7F0A1}" srcOrd="0" destOrd="0" presId="urn:microsoft.com/office/officeart/2008/layout/AlternatingHexagons"/>
    <dgm:cxn modelId="{A95C0FE7-A7C8-4408-9636-8BB23276154B}" type="presParOf" srcId="{FBA71020-677A-4408-A709-FA11DE8E938A}" destId="{577F77CD-DE95-4F46-927E-45D8A3B13929}" srcOrd="1" destOrd="0" presId="urn:microsoft.com/office/officeart/2008/layout/AlternatingHexagons"/>
    <dgm:cxn modelId="{521DD69C-42AE-47D6-B339-337FD7084CC8}" type="presParOf" srcId="{FBA71020-677A-4408-A709-FA11DE8E938A}" destId="{9D716259-1E35-4EBB-AA39-29F567186FB3}" srcOrd="2" destOrd="0" presId="urn:microsoft.com/office/officeart/2008/layout/AlternatingHexagons"/>
    <dgm:cxn modelId="{0A8D38BC-6BD8-4F32-B414-89A9D9402322}" type="presParOf" srcId="{FBA71020-677A-4408-A709-FA11DE8E938A}" destId="{FB62B9B0-FA13-4093-876A-F053F76A98F7}" srcOrd="3" destOrd="0" presId="urn:microsoft.com/office/officeart/2008/layout/AlternatingHexagons"/>
    <dgm:cxn modelId="{67E8E082-5AB6-4F01-B174-A0D560342F69}" type="presParOf" srcId="{FBA71020-677A-4408-A709-FA11DE8E938A}" destId="{C15DDF6B-1A5B-42A5-ACB7-6B18458F82F9}" srcOrd="4" destOrd="0" presId="urn:microsoft.com/office/officeart/2008/layout/AlternatingHexagons"/>
    <dgm:cxn modelId="{D5B6B7AB-B7A3-45BA-B4FF-6D3FADA053CC}" type="presParOf" srcId="{992D47C1-FB6A-491A-956F-679A16A87FE8}" destId="{1F1FEF6C-1925-438F-BE7B-2D34BFD97346}" srcOrd="1" destOrd="0" presId="urn:microsoft.com/office/officeart/2008/layout/AlternatingHexagons"/>
    <dgm:cxn modelId="{75A2B457-77E9-4685-B6E5-8AB75DD1FD9D}" type="presParOf" srcId="{992D47C1-FB6A-491A-956F-679A16A87FE8}" destId="{273EC429-0905-4B54-9255-952A6C94DB17}" srcOrd="2" destOrd="0" presId="urn:microsoft.com/office/officeart/2008/layout/AlternatingHexagons"/>
    <dgm:cxn modelId="{669FD790-CE3A-4BD9-A6D3-34B927D4E06F}" type="presParOf" srcId="{273EC429-0905-4B54-9255-952A6C94DB17}" destId="{F5BC1212-F0EA-476C-9524-90186C933C2B}" srcOrd="0" destOrd="0" presId="urn:microsoft.com/office/officeart/2008/layout/AlternatingHexagons"/>
    <dgm:cxn modelId="{5DF1754E-A0A6-4EC0-9AF6-B0E8226B8549}" type="presParOf" srcId="{273EC429-0905-4B54-9255-952A6C94DB17}" destId="{1BE9A64C-DE09-4B6C-9F6A-5E34D1FA60C0}" srcOrd="1" destOrd="0" presId="urn:microsoft.com/office/officeart/2008/layout/AlternatingHexagons"/>
    <dgm:cxn modelId="{86796DA7-9B54-4903-9540-641CCC8929FD}" type="presParOf" srcId="{273EC429-0905-4B54-9255-952A6C94DB17}" destId="{DF2B0BB1-1AA0-4C9E-B726-EBC601E21345}" srcOrd="2" destOrd="0" presId="urn:microsoft.com/office/officeart/2008/layout/AlternatingHexagons"/>
    <dgm:cxn modelId="{5FCA989D-F380-438F-8DF8-570C2B22825A}" type="presParOf" srcId="{273EC429-0905-4B54-9255-952A6C94DB17}" destId="{2E3E8F34-763F-4513-92BA-33D2229A78E8}" srcOrd="3" destOrd="0" presId="urn:microsoft.com/office/officeart/2008/layout/AlternatingHexagons"/>
    <dgm:cxn modelId="{42322A8A-5F44-43ED-B90B-7DF1E0FF3E28}" type="presParOf" srcId="{273EC429-0905-4B54-9255-952A6C94DB17}" destId="{BBBD358D-8527-453A-8EE9-79733D263BFA}" srcOrd="4" destOrd="0" presId="urn:microsoft.com/office/officeart/2008/layout/AlternatingHexagons"/>
    <dgm:cxn modelId="{5E2AAB8C-D678-4128-A9BD-D09EDA8C7C2F}" type="presParOf" srcId="{992D47C1-FB6A-491A-956F-679A16A87FE8}" destId="{8C4AE8A5-D01E-47CB-92B5-3E6330A321A5}" srcOrd="3" destOrd="0" presId="urn:microsoft.com/office/officeart/2008/layout/AlternatingHexagons"/>
    <dgm:cxn modelId="{C5EEA66E-DCE4-45C2-8A1E-5A81A6D25044}" type="presParOf" srcId="{992D47C1-FB6A-491A-956F-679A16A87FE8}" destId="{8A932112-CAFB-4505-8ED2-1641A4C26AE1}" srcOrd="4" destOrd="0" presId="urn:microsoft.com/office/officeart/2008/layout/AlternatingHexagons"/>
    <dgm:cxn modelId="{9F6016A8-22A7-49F2-BDEE-6B74A5C7E433}" type="presParOf" srcId="{8A932112-CAFB-4505-8ED2-1641A4C26AE1}" destId="{0709730F-437B-4EDC-8F67-F5D57895315E}" srcOrd="0" destOrd="0" presId="urn:microsoft.com/office/officeart/2008/layout/AlternatingHexagons"/>
    <dgm:cxn modelId="{582A0354-0EA8-4635-B107-042F29F1C3E3}" type="presParOf" srcId="{8A932112-CAFB-4505-8ED2-1641A4C26AE1}" destId="{301D2AB7-68BE-462F-A4A1-BD9F83057B7A}" srcOrd="1" destOrd="0" presId="urn:microsoft.com/office/officeart/2008/layout/AlternatingHexagons"/>
    <dgm:cxn modelId="{7727A995-6297-4D2D-B4B2-CA623EA697E6}" type="presParOf" srcId="{8A932112-CAFB-4505-8ED2-1641A4C26AE1}" destId="{6A46B485-93B6-43AE-9070-3CD6AA23F077}" srcOrd="2" destOrd="0" presId="urn:microsoft.com/office/officeart/2008/layout/AlternatingHexagons"/>
    <dgm:cxn modelId="{2B1BC972-8011-425C-80FB-402665AEA800}" type="presParOf" srcId="{8A932112-CAFB-4505-8ED2-1641A4C26AE1}" destId="{FFC886BD-712D-4AD5-9678-B4F8C7B2A961}" srcOrd="3" destOrd="0" presId="urn:microsoft.com/office/officeart/2008/layout/AlternatingHexagons"/>
    <dgm:cxn modelId="{89AA561D-31B3-4D1E-82B7-880ECC53B6F4}" type="presParOf" srcId="{8A932112-CAFB-4505-8ED2-1641A4C26AE1}" destId="{2820788B-1B7D-4B78-8EFC-513295E2C09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AEA2D-A23C-41C2-A572-E78BDAC7F0A1}">
      <dsp:nvSpPr>
        <dsp:cNvPr id="0" name=""/>
        <dsp:cNvSpPr/>
      </dsp:nvSpPr>
      <dsp:spPr>
        <a:xfrm rot="5400000">
          <a:off x="3332481" y="108631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/>
            <a:t>Nordplus</a:t>
          </a:r>
          <a:endParaRPr lang="en-GB" sz="1100" kern="1200" dirty="0"/>
        </a:p>
      </dsp:txBody>
      <dsp:txXfrm rot="-5400000">
        <a:off x="3667691" y="260436"/>
        <a:ext cx="1000828" cy="1150377"/>
      </dsp:txXfrm>
    </dsp:sp>
    <dsp:sp modelId="{577F77CD-DE95-4F46-927E-45D8A3B13929}">
      <dsp:nvSpPr>
        <dsp:cNvPr id="0" name=""/>
        <dsp:cNvSpPr/>
      </dsp:nvSpPr>
      <dsp:spPr>
        <a:xfrm>
          <a:off x="4984090" y="336700"/>
          <a:ext cx="1865114" cy="100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4984090" y="336700"/>
        <a:ext cx="1865114" cy="1002749"/>
      </dsp:txXfrm>
    </dsp:sp>
    <dsp:sp modelId="{C15DDF6B-1A5B-42A5-ACB7-6B18458F82F9}">
      <dsp:nvSpPr>
        <dsp:cNvPr id="0" name=""/>
        <dsp:cNvSpPr/>
      </dsp:nvSpPr>
      <dsp:spPr>
        <a:xfrm rot="5400000">
          <a:off x="1807045" y="111081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NORPART</a:t>
          </a:r>
        </a:p>
      </dsp:txBody>
      <dsp:txXfrm rot="-5400000">
        <a:off x="2142255" y="262886"/>
        <a:ext cx="1000828" cy="1150377"/>
      </dsp:txXfrm>
    </dsp:sp>
    <dsp:sp modelId="{F5BC1212-F0EA-476C-9524-90186C933C2B}">
      <dsp:nvSpPr>
        <dsp:cNvPr id="0" name=""/>
        <dsp:cNvSpPr/>
      </dsp:nvSpPr>
      <dsp:spPr>
        <a:xfrm rot="5400000">
          <a:off x="2591211" y="1529220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Erasmus</a:t>
          </a:r>
          <a:r>
            <a:rPr lang="en-GB" sz="1100" kern="1200" dirty="0"/>
            <a:t>+</a:t>
          </a:r>
        </a:p>
      </dsp:txBody>
      <dsp:txXfrm rot="-5400000">
        <a:off x="2926421" y="1681025"/>
        <a:ext cx="1000828" cy="1150377"/>
      </dsp:txXfrm>
    </dsp:sp>
    <dsp:sp modelId="{1BE9A64C-DE09-4B6C-9F6A-5E34D1FA60C0}">
      <dsp:nvSpPr>
        <dsp:cNvPr id="0" name=""/>
        <dsp:cNvSpPr/>
      </dsp:nvSpPr>
      <dsp:spPr>
        <a:xfrm>
          <a:off x="832707" y="1755256"/>
          <a:ext cx="1804949" cy="100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832707" y="1755256"/>
        <a:ext cx="1804949" cy="1002749"/>
      </dsp:txXfrm>
    </dsp:sp>
    <dsp:sp modelId="{BBBD358D-8527-453A-8EE9-79733D263BFA}">
      <dsp:nvSpPr>
        <dsp:cNvPr id="0" name=""/>
        <dsp:cNvSpPr/>
      </dsp:nvSpPr>
      <dsp:spPr>
        <a:xfrm rot="5400000">
          <a:off x="4116458" y="1529220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UTFORSK</a:t>
          </a:r>
        </a:p>
      </dsp:txBody>
      <dsp:txXfrm rot="-5400000">
        <a:off x="4451668" y="1681025"/>
        <a:ext cx="1000828" cy="1150377"/>
      </dsp:txXfrm>
    </dsp:sp>
    <dsp:sp modelId="{0709730F-437B-4EDC-8F67-F5D57895315E}">
      <dsp:nvSpPr>
        <dsp:cNvPr id="0" name=""/>
        <dsp:cNvSpPr/>
      </dsp:nvSpPr>
      <dsp:spPr>
        <a:xfrm rot="5400000">
          <a:off x="3377351" y="2948194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Nord-Amerika-</a:t>
          </a:r>
          <a:r>
            <a:rPr lang="en-GB" sz="1300" kern="1200" dirty="0" err="1"/>
            <a:t>programmet</a:t>
          </a:r>
          <a:endParaRPr lang="en-GB" sz="1300" kern="1200" dirty="0"/>
        </a:p>
      </dsp:txBody>
      <dsp:txXfrm rot="-5400000">
        <a:off x="3712561" y="3099999"/>
        <a:ext cx="1000828" cy="1150377"/>
      </dsp:txXfrm>
    </dsp:sp>
    <dsp:sp modelId="{301D2AB7-68BE-462F-A4A1-BD9F83057B7A}">
      <dsp:nvSpPr>
        <dsp:cNvPr id="0" name=""/>
        <dsp:cNvSpPr/>
      </dsp:nvSpPr>
      <dsp:spPr>
        <a:xfrm>
          <a:off x="4984090" y="3173813"/>
          <a:ext cx="1865114" cy="100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4984090" y="3173813"/>
        <a:ext cx="1865114" cy="1002749"/>
      </dsp:txXfrm>
    </dsp:sp>
    <dsp:sp modelId="{2820788B-1B7D-4B78-8EFC-513295E2C094}">
      <dsp:nvSpPr>
        <dsp:cNvPr id="0" name=""/>
        <dsp:cNvSpPr/>
      </dsp:nvSpPr>
      <dsp:spPr>
        <a:xfrm rot="5400000">
          <a:off x="1807045" y="2948194"/>
          <a:ext cx="1671249" cy="1453986"/>
        </a:xfrm>
        <a:prstGeom prst="hexagon">
          <a:avLst>
            <a:gd name="adj" fmla="val 25000"/>
            <a:gd name="vf" fmla="val 115470"/>
          </a:avLst>
        </a:prstGeom>
        <a:solidFill>
          <a:srgbClr val="13A5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Eurasia-</a:t>
          </a:r>
          <a:r>
            <a:rPr lang="en-GB" sz="1400" kern="1200" dirty="0" err="1"/>
            <a:t>programmet</a:t>
          </a:r>
          <a:endParaRPr lang="en-GB" sz="1400" kern="1200" dirty="0"/>
        </a:p>
      </dsp:txBody>
      <dsp:txXfrm rot="-5400000">
        <a:off x="2142255" y="3099999"/>
        <a:ext cx="1000828" cy="1150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DD9286-1B9A-4EAC-9C46-6A601F190E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BCD18-8099-4882-8C55-83FB99A6E4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8AD6F-E78F-4729-8B26-473A0F3228FB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872E0E-1053-4D8A-962F-A4B78D8C99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93B6-ED0E-4828-89D2-D3026D147B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CC0A-6B98-4546-9434-4DC3BDD0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6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2517-5433-4669-9226-91A05BCF1DFD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D7CD-E7A9-4B28-84D3-6595B98D84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17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27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9320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56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37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122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9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0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52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65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00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45D7CD-E7A9-4B28-84D3-6595B98D845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80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4651830-5D98-4C5E-B0BE-6E5BEE007DE8}"/>
              </a:ext>
            </a:extLst>
          </p:cNvPr>
          <p:cNvSpPr/>
          <p:nvPr userDrawn="1"/>
        </p:nvSpPr>
        <p:spPr>
          <a:xfrm>
            <a:off x="0" y="1631282"/>
            <a:ext cx="12192000" cy="5226719"/>
          </a:xfrm>
          <a:prstGeom prst="rect">
            <a:avLst/>
          </a:prstGeom>
          <a:solidFill>
            <a:srgbClr val="230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DA6500C-48B8-4BC1-B3D7-B8928ED36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" y="507148"/>
            <a:ext cx="10797444" cy="5843704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525EA35-7B3B-4BC9-9326-4412243B98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6770" y="3114265"/>
            <a:ext cx="9144000" cy="442044"/>
          </a:xfrm>
        </p:spPr>
        <p:txBody>
          <a:bodyPr wrap="square">
            <a:spAutoFit/>
          </a:bodyPr>
          <a:lstStyle>
            <a:lvl1pPr marL="14403" indent="0">
              <a:buNone/>
              <a:defRPr sz="21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Arrangement | Sted | Dato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394350-B181-4B8C-B24E-FA97512F5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9176770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13255C2-2110-46E3-BDC4-3F444EA3B3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3998" y="4821238"/>
            <a:ext cx="917677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31360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6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2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19327E5-5EBF-4B90-ABF1-88D7BC7E1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5200" cy="4495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74288B-7711-4B78-A5A0-BCDB773658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65470"/>
            <a:ext cx="6480810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285066E-980D-41AE-8FB5-3DB03CCC2D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8" y="4821238"/>
            <a:ext cx="6480810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32182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03">
    <p:bg>
      <p:bgPr>
        <a:solidFill>
          <a:srgbClr val="FE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ADAD16A-8C58-4771-88A9-0F8470594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5200" cy="4431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AD947-866A-432E-AD9F-845E0C2235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7"/>
            <a:ext cx="6480810" cy="824879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Tittel linje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157D60-2692-45B7-870E-7087EEEF03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1"/>
            <a:ext cx="6480808" cy="855766"/>
          </a:xfrm>
        </p:spPr>
        <p:txBody>
          <a:bodyPr anchor="t" anchorCtr="0"/>
          <a:lstStyle>
            <a:lvl1pPr algn="l">
              <a:defRPr sz="4501">
                <a:solidFill>
                  <a:srgbClr val="23099F"/>
                </a:solidFill>
              </a:defRPr>
            </a:lvl1pPr>
          </a:lstStyle>
          <a:p>
            <a:r>
              <a:rPr lang="nb-NO"/>
              <a:t>Tittel linje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8192" y="1757209"/>
            <a:ext cx="5993808" cy="51007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5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CCE95A1-7A17-4306-8DAE-56B79ED49E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481E152-5333-C749-9DF3-3C73A3C24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000" y="507600"/>
            <a:ext cx="1286618" cy="450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638F4-463E-4483-B8B7-30649E3D49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54825" y="4206449"/>
            <a:ext cx="5611159" cy="630551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lIns="180000" tIns="126000" rIns="180000" bIns="180000" anchor="ctr">
            <a:spAutoFit/>
          </a:bodyPr>
          <a:lstStyle>
            <a:lvl1pPr marL="14403" indent="0">
              <a:lnSpc>
                <a:spcPct val="114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Tekstboks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6695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90" y="1663894"/>
            <a:ext cx="7681885" cy="4513071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diagram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Plassholder for diagram 4">
            <a:extLst>
              <a:ext uri="{FF2B5EF4-FFF2-40B4-BE49-F238E27FC236}">
                <a16:creationId xmlns:a16="http://schemas.microsoft.com/office/drawing/2014/main" id="{3037CAB4-CA2E-484A-9318-094C063439C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1" y="1268559"/>
            <a:ext cx="5689547" cy="51774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1568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2309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objekt, himmel&#10;&#10;Beskrivelse som er generert med høy visshet">
            <a:extLst>
              <a:ext uri="{FF2B5EF4-FFF2-40B4-BE49-F238E27FC236}">
                <a16:creationId xmlns:a16="http://schemas.microsoft.com/office/drawing/2014/main" id="{B4B532D3-5E13-4AD3-B40F-4FB7E02FE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483755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28CB51E-85B9-4743-B442-0971BF060B8E}"/>
              </a:ext>
            </a:extLst>
          </p:cNvPr>
          <p:cNvSpPr txBox="1"/>
          <p:nvPr userDrawn="1"/>
        </p:nvSpPr>
        <p:spPr>
          <a:xfrm>
            <a:off x="1565281" y="6065464"/>
            <a:ext cx="2065043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75" b="1">
                <a:solidFill>
                  <a:srgbClr val="51D8CA"/>
                </a:solidFill>
              </a:rPr>
              <a:t>diku.no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5CA057F-8B2F-4B54-A962-15D7ED4429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00" y="532800"/>
            <a:ext cx="2901600" cy="58271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B3C7CD8-FEBC-4B1B-BB03-34D3A30EE5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3965470"/>
            <a:ext cx="5397499" cy="784958"/>
          </a:xfrm>
        </p:spPr>
        <p:txBody>
          <a:bodyPr anchor="t" anchorCtr="0"/>
          <a:lstStyle>
            <a:lvl1pPr algn="l"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Tittellinje 1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D9E892-4906-411E-BDA6-0D890F4DA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4821238"/>
            <a:ext cx="5397501" cy="792162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Tittellinje 2</a:t>
            </a:r>
          </a:p>
        </p:txBody>
      </p:sp>
    </p:spTree>
    <p:extLst>
      <p:ext uri="{BB962C8B-B14F-4D97-AF65-F5344CB8AC3E}">
        <p14:creationId xmlns:p14="http://schemas.microsoft.com/office/powerpoint/2010/main" val="1303053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12467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FDC08E1-A479-4F16-B38F-4185580E1F37}" type="datetimeFigureOut">
              <a:rPr lang="nb-NO" smtClean="0"/>
              <a:t>20.03.2019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1E49093-5127-41B4-87C4-A85123904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01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66954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/>
              <a:t>Tittel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90" y="1663894"/>
            <a:ext cx="5294727" cy="4513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/>
              <a:t>Punkt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 descr="Et bilde som inneholder tekst&#10;&#10;Beskrivelse som er generert med høy visshet">
            <a:extLst>
              <a:ext uri="{FF2B5EF4-FFF2-40B4-BE49-F238E27FC236}">
                <a16:creationId xmlns:a16="http://schemas.microsoft.com/office/drawing/2014/main" id="{CA6B75AB-F8CB-46CC-A9FD-C4CF3CFCB7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11" y="506733"/>
            <a:ext cx="1281853" cy="4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6" r:id="rId5"/>
    <p:sldLayoutId id="2147483672" r:id="rId6"/>
    <p:sldLayoutId id="2147483673" r:id="rId7"/>
    <p:sldLayoutId id="2147483677" r:id="rId8"/>
    <p:sldLayoutId id="2147483666" r:id="rId9"/>
    <p:sldLayoutId id="2147483667" r:id="rId10"/>
  </p:sldLayoutIdLst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751" b="1" kern="1200" spc="-4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06061" indent="-291658" algn="l" defTabSz="914446" rtl="0" eaLnBrk="1" latinLnBrk="0" hangingPunct="1">
        <a:lnSpc>
          <a:spcPct val="114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rgbClr val="23099F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099F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3099F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3099F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3099F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u.no/Hoeyere-utdanning/hvordan-lykkes-med-utveksl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ZqXk71WR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3966-B525-4EE8-8AAC-5537C696A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Høgskolen i Østfold, Fredrikstad 14.03.2019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7FCD-C286-40A9-946F-2B05A7F03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5470"/>
            <a:ext cx="9176770" cy="1477584"/>
          </a:xfrm>
        </p:spPr>
        <p:txBody>
          <a:bodyPr/>
          <a:lstStyle/>
          <a:p>
            <a:r>
              <a:rPr lang="nb-NO" dirty="0"/>
              <a:t>Hvordan lykkes med utveksling?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38492-4336-470B-99B5-F626477CFF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2800" dirty="0"/>
              <a:t>Vegard Furustøl Vibe, Diku</a:t>
            </a:r>
          </a:p>
        </p:txBody>
      </p:sp>
    </p:spTree>
    <p:extLst>
      <p:ext uri="{BB962C8B-B14F-4D97-AF65-F5344CB8AC3E}">
        <p14:creationId xmlns:p14="http://schemas.microsoft.com/office/powerpoint/2010/main" val="20986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"/>
    </mc:Choice>
    <mc:Fallback xmlns="">
      <p:transition spd="slow" advTm="13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A16545-58EE-45E8-8BA5-1836DFA0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1246752"/>
          </a:xfrm>
        </p:spPr>
        <p:txBody>
          <a:bodyPr/>
          <a:lstStyle/>
          <a:p>
            <a:r>
              <a:rPr lang="nb-NO" dirty="0"/>
              <a:t>Hva er hindrene for bedre og mer utveksling?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00295-4628-481C-B5D5-5F585A91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189" y="1322700"/>
            <a:ext cx="7681885" cy="4513071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7DA64D-2F76-402D-B0EB-60C6A4F51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96819"/>
              </p:ext>
            </p:extLst>
          </p:nvPr>
        </p:nvGraphicFramePr>
        <p:xfrm>
          <a:off x="812169" y="2033899"/>
          <a:ext cx="10428642" cy="54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F781FCE4-AEA8-4C16-A7FB-C7DAF8B8A979}"/>
              </a:ext>
            </a:extLst>
          </p:cNvPr>
          <p:cNvSpPr/>
          <p:nvPr/>
        </p:nvSpPr>
        <p:spPr>
          <a:xfrm>
            <a:off x="637289" y="5593976"/>
            <a:ext cx="1976819" cy="39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2F7E3F-4C9F-4C84-8C6A-2C358156A91D}"/>
              </a:ext>
            </a:extLst>
          </p:cNvPr>
          <p:cNvSpPr/>
          <p:nvPr/>
        </p:nvSpPr>
        <p:spPr>
          <a:xfrm>
            <a:off x="4038431" y="5746376"/>
            <a:ext cx="1976819" cy="536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218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E74561-9C4C-478A-9673-BDAE73CC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1246752"/>
          </a:xfrm>
        </p:spPr>
        <p:txBody>
          <a:bodyPr/>
          <a:lstStyle/>
          <a:p>
            <a:r>
              <a:rPr lang="nb-NO" dirty="0"/>
              <a:t>Hvordan lykkes med utveksling? </a:t>
            </a:r>
            <a:br>
              <a:rPr lang="nb-NO" dirty="0"/>
            </a:br>
            <a:r>
              <a:rPr lang="nb-NO" dirty="0"/>
              <a:t>Struktur for kultur!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53D988-FF3A-4B1C-B85E-8B2A9AE5E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Forankre utveksling og internasjonalisering i ledelse – som fører til at det settes av ressurser</a:t>
            </a:r>
          </a:p>
          <a:p>
            <a:r>
              <a:rPr lang="nb-NO" dirty="0"/>
              <a:t>Faglig forankrete samarbeidsavtaler – bruke ressurser på å finne passende emner</a:t>
            </a:r>
          </a:p>
          <a:p>
            <a:r>
              <a:rPr lang="nb-NO" dirty="0"/>
              <a:t>Bedre integrert i studieplanene – legge til rette for mobilitetsvinduer</a:t>
            </a:r>
          </a:p>
          <a:p>
            <a:r>
              <a:rPr lang="nb-NO" dirty="0"/>
              <a:t>Bygge forventninger – tidlig</a:t>
            </a:r>
          </a:p>
          <a:p>
            <a:r>
              <a:rPr lang="nb-NO" dirty="0"/>
              <a:t>Motivere og forsikre de usikre studentene – de færreste er helt sikre på at de skal ut</a:t>
            </a:r>
          </a:p>
          <a:p>
            <a:r>
              <a:rPr lang="nb-NO" dirty="0"/>
              <a:t>Studentambassadører – senke terskelen for å ta kontakt, og for å dra ut</a:t>
            </a:r>
          </a:p>
          <a:p>
            <a:r>
              <a:rPr lang="nb-NO" dirty="0"/>
              <a:t>Bruk våre ressurser: </a:t>
            </a:r>
            <a:r>
              <a:rPr lang="nb-NO" dirty="0">
                <a:hlinkClick r:id="rId3"/>
              </a:rPr>
              <a:t>https://www.siu.no/Hoeyere-utdanning/hvordan-lykkes-med-utveksling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817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64F811-330F-4444-B9AA-CE50EA2C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1D0F0F-6390-48E7-B064-2E360D0D1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04C17B57-E63B-4F3E-B871-4FD6F010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8982" cy="700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6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FE589-DEDC-459D-8C03-E9966F97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8140951" cy="1246752"/>
          </a:xfrm>
        </p:spPr>
        <p:txBody>
          <a:bodyPr/>
          <a:lstStyle/>
          <a:p>
            <a:r>
              <a:rPr lang="nb-NO" dirty="0"/>
              <a:t>Gode eksempler: Høgskolen i Volda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0AE401-E020-4C3D-8BE5-D21CC0ADD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11" y="1348010"/>
            <a:ext cx="11449416" cy="5194106"/>
          </a:xfrm>
        </p:spPr>
        <p:txBody>
          <a:bodyPr/>
          <a:lstStyle/>
          <a:p>
            <a:pPr marL="285750" indent="-285750"/>
            <a:r>
              <a:rPr lang="nb-NO" dirty="0"/>
              <a:t>23 prosent av uteksaminerte kandidater hadde i 2017 vært på utveksling. </a:t>
            </a:r>
          </a:p>
          <a:p>
            <a:pPr marL="285750" indent="-285750"/>
            <a:r>
              <a:rPr lang="nb-NO" dirty="0"/>
              <a:t>Stor mobilitet på tvers av fagområder, også innenfor sosialfag </a:t>
            </a:r>
          </a:p>
          <a:p>
            <a:pPr marL="285750" indent="-285750"/>
            <a:r>
              <a:rPr lang="nb-NO" dirty="0"/>
              <a:t>Målbevisst institusjonell satsing på internasjonalisering</a:t>
            </a:r>
          </a:p>
          <a:p>
            <a:pPr marL="285750" indent="-285750"/>
            <a:r>
              <a:rPr lang="nb-NO" dirty="0"/>
              <a:t>Vektlagt som et konkurransefortrinn for høyskolen </a:t>
            </a:r>
          </a:p>
          <a:p>
            <a:pPr marL="285750" indent="-285750"/>
            <a:r>
              <a:rPr lang="nb-NO" dirty="0"/>
              <a:t>Eksempelet i Volda viser at mobilitet er mulig på mindre høgskoler</a:t>
            </a:r>
          </a:p>
          <a:p>
            <a:pPr marL="285750" indent="-285750"/>
            <a:r>
              <a:rPr lang="nb-NO" dirty="0"/>
              <a:t>Studentene responderer med interesse på gode og tilrettelagte muligheter for utveksling </a:t>
            </a:r>
          </a:p>
          <a:p>
            <a:pPr marL="285750" indent="-285750"/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BEC0598-20B7-448F-8C0E-A2ACD9838430}"/>
              </a:ext>
            </a:extLst>
          </p:cNvPr>
          <p:cNvSpPr txBox="1">
            <a:spLocks/>
          </p:cNvSpPr>
          <p:nvPr/>
        </p:nvSpPr>
        <p:spPr>
          <a:xfrm>
            <a:off x="5828117" y="1348010"/>
            <a:ext cx="4982113" cy="519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61" indent="-291658" algn="l" defTabSz="914446" rtl="0" eaLnBrk="1" latinLnBrk="0" hangingPunct="1">
              <a:lnSpc>
                <a:spcPct val="114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84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FE589-DEDC-459D-8C03-E9966F97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10551642" cy="571113"/>
          </a:xfrm>
        </p:spPr>
        <p:txBody>
          <a:bodyPr/>
          <a:lstStyle/>
          <a:p>
            <a:r>
              <a:rPr lang="nb-NO" dirty="0"/>
              <a:t>Gode eksempler: Juridisk fakultet ved UiB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BEC0598-20B7-448F-8C0E-A2ACD9838430}"/>
              </a:ext>
            </a:extLst>
          </p:cNvPr>
          <p:cNvSpPr txBox="1">
            <a:spLocks/>
          </p:cNvSpPr>
          <p:nvPr/>
        </p:nvSpPr>
        <p:spPr>
          <a:xfrm>
            <a:off x="637289" y="1312294"/>
            <a:ext cx="11266536" cy="5545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6061" indent="-291658" algn="l" defTabSz="914446" rtl="0" eaLnBrk="1" latinLnBrk="0" hangingPunct="1">
              <a:lnSpc>
                <a:spcPct val="114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3099F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nb-NO" dirty="0"/>
              <a:t>44 prosent av uteksaminerte kandidater hadde i 2017 vært på utveksling. </a:t>
            </a:r>
          </a:p>
          <a:p>
            <a:pPr marL="285750" indent="-285750"/>
            <a:r>
              <a:rPr lang="nb-NO" dirty="0"/>
              <a:t>Over dobbelt så høy andel som ved UiO, og over fire ganger så høy andel som ved UiT</a:t>
            </a:r>
          </a:p>
          <a:p>
            <a:pPr marL="285750" indent="-285750"/>
            <a:r>
              <a:rPr lang="nb-NO" dirty="0"/>
              <a:t>Forankring på ledelsesnivå</a:t>
            </a:r>
          </a:p>
          <a:p>
            <a:pPr marL="285750" indent="-285750"/>
            <a:r>
              <a:rPr lang="nb-NO" dirty="0"/>
              <a:t>Tidlig møtt med forventninger og tilrettelegging</a:t>
            </a:r>
          </a:p>
          <a:p>
            <a:pPr marL="285750" indent="-285750"/>
            <a:r>
              <a:rPr lang="nb-NO" dirty="0"/>
              <a:t>Satsing på internasjonal dag</a:t>
            </a:r>
          </a:p>
          <a:p>
            <a:pPr marL="285750" indent="-285750"/>
            <a:r>
              <a:rPr lang="nb-NO" dirty="0"/>
              <a:t>Eksempelet ved UiB viser at mobilitet er mulig innenfor fagområder som tradisjonelt har vært lite internasjonalisert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32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54DD0C-0D2C-4885-8B34-6DA5A653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1246752"/>
          </a:xfrm>
        </p:spPr>
        <p:txBody>
          <a:bodyPr/>
          <a:lstStyle/>
          <a:p>
            <a:r>
              <a:rPr lang="nb-NO" dirty="0"/>
              <a:t>Benytt våre virkemidler for internasjonalisering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D591C1A-F628-4C7C-8B67-5329DC084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378108"/>
              </p:ext>
            </p:extLst>
          </p:nvPr>
        </p:nvGraphicFramePr>
        <p:xfrm>
          <a:off x="3512792" y="1739668"/>
          <a:ext cx="7681912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kskant 4">
            <a:extLst>
              <a:ext uri="{FF2B5EF4-FFF2-40B4-BE49-F238E27FC236}">
                <a16:creationId xmlns:a16="http://schemas.microsoft.com/office/drawing/2014/main" id="{4F306422-BDDC-4E3C-B9D4-2066C2F22489}"/>
              </a:ext>
            </a:extLst>
          </p:cNvPr>
          <p:cNvSpPr/>
          <p:nvPr/>
        </p:nvSpPr>
        <p:spPr>
          <a:xfrm rot="16200000">
            <a:off x="4533600" y="3269099"/>
            <a:ext cx="1670400" cy="1454400"/>
          </a:xfrm>
          <a:prstGeom prst="hexagon">
            <a:avLst/>
          </a:prstGeom>
          <a:solidFill>
            <a:srgbClr val="13A5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D7EAE86-8665-4FA7-A3DB-24673EFA6258}"/>
              </a:ext>
            </a:extLst>
          </p:cNvPr>
          <p:cNvSpPr txBox="1"/>
          <p:nvPr/>
        </p:nvSpPr>
        <p:spPr>
          <a:xfrm>
            <a:off x="4784302" y="3827022"/>
            <a:ext cx="1355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INTPART</a:t>
            </a:r>
            <a:r>
              <a:rPr lang="nb-NO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49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7E31-F286-4F46-847B-CAB601D07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3965470"/>
            <a:ext cx="6771587" cy="1477584"/>
          </a:xfrm>
        </p:spPr>
        <p:txBody>
          <a:bodyPr/>
          <a:lstStyle/>
          <a:p>
            <a:r>
              <a:rPr lang="nb-NO" dirty="0"/>
              <a:t>Tusen takk for meg!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F162B-00EE-4F5A-AC5E-5348CDE0A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999" y="4821237"/>
            <a:ext cx="6347382" cy="815991"/>
          </a:xfrm>
        </p:spPr>
        <p:txBody>
          <a:bodyPr/>
          <a:lstStyle/>
          <a:p>
            <a:r>
              <a:rPr lang="nb-NO" dirty="0"/>
              <a:t>Vegard.vibe@diku.no</a:t>
            </a:r>
          </a:p>
        </p:txBody>
      </p:sp>
    </p:spTree>
    <p:extLst>
      <p:ext uri="{BB962C8B-B14F-4D97-AF65-F5344CB8AC3E}">
        <p14:creationId xmlns:p14="http://schemas.microsoft.com/office/powerpoint/2010/main" val="355602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882A2C2-7C22-45F7-B59E-B60EF9A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FBE60E-337D-4F22-9300-756B886CF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Hvem er Diku?</a:t>
            </a:r>
          </a:p>
          <a:p>
            <a:r>
              <a:rPr lang="nb-NO" dirty="0"/>
              <a:t>Hvorfor utveksling?</a:t>
            </a:r>
          </a:p>
          <a:p>
            <a:r>
              <a:rPr lang="nb-NO" dirty="0"/>
              <a:t>Hva er målene for utveksling?</a:t>
            </a:r>
          </a:p>
          <a:p>
            <a:r>
              <a:rPr lang="nb-NO" dirty="0"/>
              <a:t>Hvor er vi? </a:t>
            </a:r>
          </a:p>
          <a:p>
            <a:r>
              <a:rPr lang="nb-NO" dirty="0"/>
              <a:t>Hvordan lykkes med utveksling?</a:t>
            </a:r>
          </a:p>
          <a:p>
            <a:r>
              <a:rPr lang="nb-NO" dirty="0"/>
              <a:t>Gode eksempler</a:t>
            </a:r>
          </a:p>
        </p:txBody>
      </p:sp>
    </p:spTree>
    <p:extLst>
      <p:ext uri="{BB962C8B-B14F-4D97-AF65-F5344CB8AC3E}">
        <p14:creationId xmlns:p14="http://schemas.microsoft.com/office/powerpoint/2010/main" val="406109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E199A-E229-47DE-B7DF-88A256E6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7681885" cy="2400785"/>
          </a:xfrm>
        </p:spPr>
        <p:txBody>
          <a:bodyPr/>
          <a:lstStyle/>
          <a:p>
            <a:r>
              <a:rPr lang="nb-NO" sz="3750" dirty="0"/>
              <a:t>Direktoratet for internasjonalisering og kvalitetsutvikling i høyere utdanning</a:t>
            </a:r>
            <a:r>
              <a:rPr lang="nb-NO" dirty="0"/>
              <a:t>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40834B-A787-44D5-8338-647D28F07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F6DFCF89-C35A-4452-A132-4B97B094F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28" y="3032537"/>
            <a:ext cx="9216323" cy="36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33BBB6DC-7B6F-4669-B1E1-1246495FDA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b="7386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F4E7157B-4B11-4831-AB71-650E42EBD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492916"/>
            <a:ext cx="5294727" cy="669542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Hvorfor utveksling?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48AD81-2053-4D98-9ABA-DFC09921D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6428" y="697874"/>
            <a:ext cx="5611159" cy="2731126"/>
          </a:xfrm>
        </p:spPr>
        <p:txBody>
          <a:bodyPr/>
          <a:lstStyle/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Internasjonalt samarbeid er en forutsetning for kvalitet og for å håndtere globale samfunnsutfordringer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Bidrar til faglig kvalitet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Kan utvikle fagmiljøene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666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F89DCE-5662-4766-8921-22F31983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89" y="186337"/>
            <a:ext cx="7681885" cy="1170978"/>
          </a:xfrm>
        </p:spPr>
        <p:txBody>
          <a:bodyPr/>
          <a:lstStyle/>
          <a:p>
            <a:r>
              <a:rPr lang="nb-NO" dirty="0"/>
              <a:t>Generelle og overførbare egenskaper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C03988-71C0-4DA6-91DD-9A4CB0DB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DE407E4-E161-42BD-95AD-4326C00D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7" y="1510603"/>
            <a:ext cx="9302146" cy="51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10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575F47-7DAE-4150-8BE9-3F35081E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arbeidsmuligheter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03BD1A-92A3-474C-970F-FCB8F9C8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BC33A19-08F8-4608-A261-226BB7D4F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9" y="1700808"/>
            <a:ext cx="4476157" cy="447615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4A828AB-97D9-4C9D-881A-942CF922F6D6}"/>
              </a:ext>
            </a:extLst>
          </p:cNvPr>
          <p:cNvSpPr txBox="1"/>
          <p:nvPr/>
        </p:nvSpPr>
        <p:spPr>
          <a:xfrm>
            <a:off x="6096000" y="1700808"/>
            <a:ext cx="38128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/>
              <a:t>Arbeidsgivere søker arbeidstakere med slike generiske og overførbare egenskaper </a:t>
            </a:r>
          </a:p>
        </p:txBody>
      </p:sp>
    </p:spTree>
    <p:extLst>
      <p:ext uri="{BB962C8B-B14F-4D97-AF65-F5344CB8AC3E}">
        <p14:creationId xmlns:p14="http://schemas.microsoft.com/office/powerpoint/2010/main" val="63120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413266C8-6995-49D2-ACF7-FF9A0FEC36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8" b="14218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D0C978E-5D31-4A14-9259-05516F89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98" y="233097"/>
            <a:ext cx="7370986" cy="1246752"/>
          </a:xfrm>
        </p:spPr>
        <p:txBody>
          <a:bodyPr/>
          <a:lstStyle/>
          <a:p>
            <a:r>
              <a:rPr lang="nb-NO" dirty="0"/>
              <a:t>Hva er målene for utveksling?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6AFD04-EC9E-4A73-88F9-3EAD758FFD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927" y="986875"/>
            <a:ext cx="5611159" cy="5768881"/>
          </a:xfrm>
        </p:spPr>
        <p:txBody>
          <a:bodyPr/>
          <a:lstStyle/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 err="1"/>
              <a:t>NOKUTs</a:t>
            </a:r>
            <a:r>
              <a:rPr lang="nb-NO" dirty="0"/>
              <a:t> tilsynsforskrift sier at: "Studietilbudet skal ha ordninger for internasjonalisering som er tilpasset studietilbudets nivå, omfang og egenart. (…) Innholdet i utvekslingen skal være faglig relevant" 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Alle studietilbud SKAL gi mulighet for utveksling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20% av uteksaminerte kandidater skal innen 2020 ha hatt et utvekslingsopphold på minst tre måneder i sin grad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dirty="0"/>
              <a:t>50% er det langsiktige målet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501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3F7343-B5CC-4671-B9C2-9306C811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057" y="2805624"/>
            <a:ext cx="7681885" cy="1246752"/>
          </a:xfrm>
        </p:spPr>
        <p:txBody>
          <a:bodyPr/>
          <a:lstStyle/>
          <a:p>
            <a:pPr algn="ctr"/>
            <a:r>
              <a:rPr lang="nb-NO" dirty="0"/>
              <a:t>… men kvantitet må ikke komme i veien for kvalitet</a:t>
            </a:r>
          </a:p>
        </p:txBody>
      </p:sp>
    </p:spTree>
    <p:extLst>
      <p:ext uri="{BB962C8B-B14F-4D97-AF65-F5344CB8AC3E}">
        <p14:creationId xmlns:p14="http://schemas.microsoft.com/office/powerpoint/2010/main" val="246633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64D89FDD-1D59-4110-B658-1AB2092285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 b="17174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D97F6D58-D7FF-4EA3-9B6B-88878147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05" y="276785"/>
            <a:ext cx="5294727" cy="669542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Hvor er vi?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E67CBC-4BB8-4126-850B-D59A0537F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0532" y="308236"/>
            <a:ext cx="5611159" cy="5744066"/>
          </a:xfrm>
        </p:spPr>
        <p:txBody>
          <a:bodyPr/>
          <a:lstStyle/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sz="2800" dirty="0"/>
              <a:t>Landsgjennomsnittet: 15,5 %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sz="2800" dirty="0" err="1"/>
              <a:t>HiØ</a:t>
            </a:r>
            <a:r>
              <a:rPr lang="nb-NO" sz="2800" dirty="0"/>
              <a:t>: 11 % - 104 studenter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r>
              <a:rPr lang="nb-NO" sz="2800" dirty="0"/>
              <a:t>Men stor variasjon:</a:t>
            </a:r>
          </a:p>
          <a:p>
            <a:r>
              <a:rPr lang="nb-NO" sz="2800" dirty="0"/>
              <a:t>- 17% innenfor naturvitenskapelige og tekniske fag </a:t>
            </a:r>
          </a:p>
          <a:p>
            <a:r>
              <a:rPr lang="nb-NO" sz="2800" dirty="0"/>
              <a:t>- 7% innenfor økonomiske og administrative fag</a:t>
            </a:r>
          </a:p>
          <a:p>
            <a:pPr marL="357303" indent="-342900"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778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ik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C8F3"/>
      </a:accent1>
      <a:accent2>
        <a:srgbClr val="F2AF8F"/>
      </a:accent2>
      <a:accent3>
        <a:srgbClr val="2B81B9"/>
      </a:accent3>
      <a:accent4>
        <a:srgbClr val="E4D950"/>
      </a:accent4>
      <a:accent5>
        <a:srgbClr val="E20D54"/>
      </a:accent5>
      <a:accent6>
        <a:srgbClr val="7BC8BE"/>
      </a:accent6>
      <a:hlink>
        <a:srgbClr val="0563C1"/>
      </a:hlink>
      <a:folHlink>
        <a:srgbClr val="954F72"/>
      </a:folHlink>
    </a:clrScheme>
    <a:fontScheme name="Dik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ku_PPTmal_bokmål" id="{E8FB9404-91A3-45A4-8BE6-918911C1BA13}" vid="{1F075363-DE43-4395-A9DF-D7342BF87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U Gradvis">
    <a:dk1>
      <a:srgbClr val="000000"/>
    </a:dk1>
    <a:lt1>
      <a:srgbClr val="FFFFFF"/>
    </a:lt1>
    <a:dk2>
      <a:srgbClr val="000000"/>
    </a:dk2>
    <a:lt2>
      <a:srgbClr val="808080"/>
    </a:lt2>
    <a:accent1>
      <a:srgbClr val="008ABA"/>
    </a:accent1>
    <a:accent2>
      <a:srgbClr val="957156"/>
    </a:accent2>
    <a:accent3>
      <a:srgbClr val="E15F55"/>
    </a:accent3>
    <a:accent4>
      <a:srgbClr val="8E9A36"/>
    </a:accent4>
    <a:accent5>
      <a:srgbClr val="74C4D7"/>
    </a:accent5>
    <a:accent6>
      <a:srgbClr val="A59C94"/>
    </a:accent6>
    <a:hlink>
      <a:srgbClr val="CCCCFF"/>
    </a:hlink>
    <a:folHlink>
      <a:srgbClr val="B2B2B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0D7F57288CD946BAD16F33EAC854A0" ma:contentTypeVersion="13" ma:contentTypeDescription="Opprett et nytt dokument." ma:contentTypeScope="" ma:versionID="1083b205d86d0535177a21fc80d989ef">
  <xsd:schema xmlns:xsd="http://www.w3.org/2001/XMLSchema" xmlns:xs="http://www.w3.org/2001/XMLSchema" xmlns:p="http://schemas.microsoft.com/office/2006/metadata/properties" xmlns:ns2="a1466b69-c5a9-48b6-9848-49d96a5dbe59" xmlns:ns3="9a350b30-f6da-4a83-8b73-9032dcde3071" targetNamespace="http://schemas.microsoft.com/office/2006/metadata/properties" ma:root="true" ma:fieldsID="1870cb040a9aa710156b7886b6e7fe0c" ns2:_="" ns3:_="">
    <xsd:import namespace="a1466b69-c5a9-48b6-9848-49d96a5dbe59"/>
    <xsd:import namespace="9a350b30-f6da-4a83-8b73-9032dcde3071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Ekstern" minOccurs="0"/>
                <xsd:element ref="ns3:Arkivverdig" minOccurs="0"/>
                <xsd:element ref="ns3:Klassifisering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_x006f_kk7" minOccurs="0"/>
                <xsd:element ref="ns3:kategori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b69-c5a9-48b6-9848-49d96a5dbe5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Organisasjonsnøkkelord" ma:fieldId="{23f27201-bee3-471e-b2e7-b64fd8b7ca38}" ma:taxonomyMulti="true" ma:sspId="7d1a9ee2-3370-42b8-8385-1ba2cd1db9b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b65aa189-bada-48c0-a608-e053aa074b28}" ma:internalName="TaxCatchAll" ma:showField="CatchAllData" ma:web="a1466b69-c5a9-48b6-9848-49d96a5db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50b30-f6da-4a83-8b73-9032dcde3071" elementFormDefault="qualified">
    <xsd:import namespace="http://schemas.microsoft.com/office/2006/documentManagement/types"/>
    <xsd:import namespace="http://schemas.microsoft.com/office/infopath/2007/PartnerControls"/>
    <xsd:element name="Ekstern" ma:index="11" nillable="true" ma:displayName="Ekstern" ma:default="0" ma:internalName="Ekstern">
      <xsd:simpleType>
        <xsd:restriction base="dms:Boolean"/>
      </xsd:simpleType>
    </xsd:element>
    <xsd:element name="Arkivverdig" ma:index="12" nillable="true" ma:displayName="Arkivverdig" ma:default="0" ma:internalName="Arkivverdig">
      <xsd:simpleType>
        <xsd:restriction base="dms:Boolean"/>
      </xsd:simpleType>
    </xsd:element>
    <xsd:element name="Klassifisering" ma:index="13" nillable="true" ma:displayName="Klassifisering" ma:default="Intern" ma:format="Dropdown" ma:internalName="Klassifisering">
      <xsd:simpleType>
        <xsd:restriction base="dms:Choice">
          <xsd:enumeration value="Åpen"/>
          <xsd:enumeration value="Intern"/>
          <xsd:enumeration value="Fortrolig"/>
          <xsd:enumeration value="Strengt fortrolig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_x006f_kk7" ma:index="17" nillable="true" ma:displayName="Dato og klokkeslett" ma:internalName="_x006f_kk7">
      <xsd:simpleType>
        <xsd:restriction base="dms:DateTime"/>
      </xsd:simpleType>
    </xsd:element>
    <xsd:element name="kategori" ma:index="18" nillable="true" ma:displayName="kategori" ma:description="for å skille ulikt innhold i profilgalleriet" ma:internalName="kategori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kivverdig xmlns="9a350b30-f6da-4a83-8b73-9032dcde3071">false</Arkivverdig>
    <Klassifisering xmlns="9a350b30-f6da-4a83-8b73-9032dcde3071">Intern</Klassifisering>
    <TaxKeywordTaxHTField xmlns="a1466b69-c5a9-48b6-9848-49d96a5dbe59">
      <Terms xmlns="http://schemas.microsoft.com/office/infopath/2007/PartnerControls"/>
    </TaxKeywordTaxHTField>
    <TaxCatchAll xmlns="a1466b69-c5a9-48b6-9848-49d96a5dbe59"/>
    <Ekstern xmlns="9a350b30-f6da-4a83-8b73-9032dcde3071">false</Ekstern>
    <_x006f_kk7 xmlns="9a350b30-f6da-4a83-8b73-9032dcde3071" xsi:nil="true"/>
    <kategori xmlns="9a350b30-f6da-4a83-8b73-9032dcde3071" xsi:nil="true"/>
    <SharedWithUsers xmlns="a1466b69-c5a9-48b6-9848-49d96a5dbe59">
      <UserInfo>
        <DisplayName>Siv Andersen</DisplayName>
        <AccountId>110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B50F030-7FFF-404B-95B8-00015D59D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CD8E7E-0EC9-4E1B-AAF9-BB2E90A5A8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66b69-c5a9-48b6-9848-49d96a5dbe59"/>
    <ds:schemaRef ds:uri="9a350b30-f6da-4a83-8b73-9032dcde3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36726A-B98A-4485-AFF4-DC651BE5C5D1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a1466b69-c5a9-48b6-9848-49d96a5dbe59"/>
    <ds:schemaRef ds:uri="http://purl.org/dc/elements/1.1/"/>
    <ds:schemaRef ds:uri="9a350b30-f6da-4a83-8b73-9032dcde307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451</Words>
  <Application>Microsoft Office PowerPoint</Application>
  <PresentationFormat>Widescreen</PresentationFormat>
  <Paragraphs>74</Paragraphs>
  <Slides>16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Hvordan lykkes med utveksling? </vt:lpstr>
      <vt:lpstr>Agenda</vt:lpstr>
      <vt:lpstr>Direktoratet for internasjonalisering og kvalitetsutvikling i høyere utdanning </vt:lpstr>
      <vt:lpstr>Hvorfor utveksling?</vt:lpstr>
      <vt:lpstr>Generelle og overførbare egenskaper</vt:lpstr>
      <vt:lpstr>Økt arbeidsmuligheter</vt:lpstr>
      <vt:lpstr>Hva er målene for utveksling?</vt:lpstr>
      <vt:lpstr>… men kvantitet må ikke komme i veien for kvalitet</vt:lpstr>
      <vt:lpstr>Hvor er vi?</vt:lpstr>
      <vt:lpstr>Hva er hindrene for bedre og mer utveksling?</vt:lpstr>
      <vt:lpstr>Hvordan lykkes med utveksling?  Struktur for kultur!</vt:lpstr>
      <vt:lpstr>PowerPoint-presentasjon</vt:lpstr>
      <vt:lpstr>Gode eksempler: Høgskolen i Volda</vt:lpstr>
      <vt:lpstr>Gode eksempler: Juridisk fakultet ved UiB</vt:lpstr>
      <vt:lpstr>Benytt våre virkemidler for internasjonalisering</vt:lpstr>
      <vt:lpstr>Tusen 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PowerPoint-mal bokmål</dc:title>
  <dc:creator>orjan@haltenbanken.com</dc:creator>
  <cp:lastModifiedBy>Laila Anita Fagerdal</cp:lastModifiedBy>
  <cp:revision>39</cp:revision>
  <dcterms:created xsi:type="dcterms:W3CDTF">2018-09-14T12:40:27Z</dcterms:created>
  <dcterms:modified xsi:type="dcterms:W3CDTF">2019-03-20T13:32:16Z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0x0101007B0D7F57288CD946BAD16F33EAC854A0</vt:lpwstr>
  </property>
  <property fmtid="{D5CDD505-2E9C-101B-9397-08002B2CF9AE}" pid="3" name="TaxKeyword">
    <vt:lpwstr/>
  </property>
  <property fmtid="{D5CDD505-2E9C-101B-9397-08002B2CF9AE}" pid="4" name="AuthorIds_UIVersion_512">
    <vt:lpwstr>29</vt:lpwstr>
  </property>
</Properties>
</file>