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370" r:id="rId4"/>
    <p:sldId id="372" r:id="rId5"/>
    <p:sldId id="371" r:id="rId6"/>
    <p:sldId id="375" r:id="rId7"/>
    <p:sldId id="381" r:id="rId8"/>
    <p:sldId id="293" r:id="rId9"/>
    <p:sldId id="280" r:id="rId10"/>
    <p:sldId id="347" r:id="rId11"/>
    <p:sldId id="299" r:id="rId12"/>
    <p:sldId id="377" r:id="rId13"/>
    <p:sldId id="378" r:id="rId14"/>
    <p:sldId id="263" r:id="rId15"/>
    <p:sldId id="380" r:id="rId16"/>
    <p:sldId id="379" r:id="rId17"/>
    <p:sldId id="373" r:id="rId18"/>
    <p:sldId id="258" r:id="rId19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D8CA"/>
    <a:srgbClr val="23099F"/>
    <a:srgbClr val="FE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A0A42-8A95-422E-B176-9E5B9A51D8E9}" v="1420" dt="2019-03-13T10:06:35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16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eva Serapinaite" userId="4582e0da-e580-4e9c-af8b-45937c218d6f" providerId="ADAL" clId="{241A0A42-8A95-422E-B176-9E5B9A51D8E9}"/>
    <pc:docChg chg="undo custSel addSld delSld modSld sldOrd">
      <pc:chgData name="Ieva Serapinaite" userId="4582e0da-e580-4e9c-af8b-45937c218d6f" providerId="ADAL" clId="{241A0A42-8A95-422E-B176-9E5B9A51D8E9}" dt="2019-03-13T10:35:14.757" v="7585" actId="6549"/>
      <pc:docMkLst>
        <pc:docMk/>
      </pc:docMkLst>
      <pc:sldChg chg="modSp">
        <pc:chgData name="Ieva Serapinaite" userId="4582e0da-e580-4e9c-af8b-45937c218d6f" providerId="ADAL" clId="{241A0A42-8A95-422E-B176-9E5B9A51D8E9}" dt="2019-03-13T10:14:21.613" v="7418" actId="20577"/>
        <pc:sldMkLst>
          <pc:docMk/>
          <pc:sldMk cId="2098681002" sldId="256"/>
        </pc:sldMkLst>
        <pc:spChg chg="mod">
          <ac:chgData name="Ieva Serapinaite" userId="4582e0da-e580-4e9c-af8b-45937c218d6f" providerId="ADAL" clId="{241A0A42-8A95-422E-B176-9E5B9A51D8E9}" dt="2019-03-12T14:18:57.936" v="5644" actId="255"/>
          <ac:spMkLst>
            <pc:docMk/>
            <pc:sldMk cId="2098681002" sldId="256"/>
            <ac:spMk id="2" creationId="{7B377FCD-C286-40A9-946F-2B05A7F0359F}"/>
          </ac:spMkLst>
        </pc:spChg>
        <pc:spChg chg="mod">
          <ac:chgData name="Ieva Serapinaite" userId="4582e0da-e580-4e9c-af8b-45937c218d6f" providerId="ADAL" clId="{241A0A42-8A95-422E-B176-9E5B9A51D8E9}" dt="2019-03-13T10:14:21.613" v="7418" actId="20577"/>
          <ac:spMkLst>
            <pc:docMk/>
            <pc:sldMk cId="2098681002" sldId="256"/>
            <ac:spMk id="3" creationId="{70003966-B525-4EE8-8AAC-5537C696A799}"/>
          </ac:spMkLst>
        </pc:spChg>
        <pc:spChg chg="mod">
          <ac:chgData name="Ieva Serapinaite" userId="4582e0da-e580-4e9c-af8b-45937c218d6f" providerId="ADAL" clId="{241A0A42-8A95-422E-B176-9E5B9A51D8E9}" dt="2019-03-12T14:19:17.622" v="5670" actId="255"/>
          <ac:spMkLst>
            <pc:docMk/>
            <pc:sldMk cId="2098681002" sldId="256"/>
            <ac:spMk id="4" creationId="{1AA38492-4336-470B-99B5-F626477CFF50}"/>
          </ac:spMkLst>
        </pc:spChg>
      </pc:sldChg>
      <pc:sldChg chg="modSp add del">
        <pc:chgData name="Ieva Serapinaite" userId="4582e0da-e580-4e9c-af8b-45937c218d6f" providerId="ADAL" clId="{241A0A42-8A95-422E-B176-9E5B9A51D8E9}" dt="2019-03-12T14:06:22.339" v="5059" actId="2696"/>
        <pc:sldMkLst>
          <pc:docMk/>
          <pc:sldMk cId="0" sldId="257"/>
        </pc:sldMkLst>
        <pc:spChg chg="mod">
          <ac:chgData name="Ieva Serapinaite" userId="4582e0da-e580-4e9c-af8b-45937c218d6f" providerId="ADAL" clId="{241A0A42-8A95-422E-B176-9E5B9A51D8E9}" dt="2019-03-12T14:00:15.858" v="5004" actId="1076"/>
          <ac:spMkLst>
            <pc:docMk/>
            <pc:sldMk cId="0" sldId="257"/>
            <ac:spMk id="98" creationId="{00000000-0000-0000-0000-000000000000}"/>
          </ac:spMkLst>
        </pc:spChg>
        <pc:spChg chg="mod">
          <ac:chgData name="Ieva Serapinaite" userId="4582e0da-e580-4e9c-af8b-45937c218d6f" providerId="ADAL" clId="{241A0A42-8A95-422E-B176-9E5B9A51D8E9}" dt="2019-03-12T13:59:54.054" v="5000"/>
          <ac:spMkLst>
            <pc:docMk/>
            <pc:sldMk cId="0" sldId="257"/>
            <ac:spMk id="99" creationId="{00000000-0000-0000-0000-000000000000}"/>
          </ac:spMkLst>
        </pc:spChg>
        <pc:picChg chg="mod">
          <ac:chgData name="Ieva Serapinaite" userId="4582e0da-e580-4e9c-af8b-45937c218d6f" providerId="ADAL" clId="{241A0A42-8A95-422E-B176-9E5B9A51D8E9}" dt="2019-03-12T14:00:17.316" v="5005" actId="1076"/>
          <ac:picMkLst>
            <pc:docMk/>
            <pc:sldMk cId="0" sldId="257"/>
            <ac:picMk id="93" creationId="{00000000-0000-0000-0000-000000000000}"/>
          </ac:picMkLst>
        </pc:picChg>
      </pc:sldChg>
      <pc:sldChg chg="del">
        <pc:chgData name="Ieva Serapinaite" userId="4582e0da-e580-4e9c-af8b-45937c218d6f" providerId="ADAL" clId="{241A0A42-8A95-422E-B176-9E5B9A51D8E9}" dt="2019-03-12T11:49:50.224" v="2839" actId="2696"/>
        <pc:sldMkLst>
          <pc:docMk/>
          <pc:sldMk cId="4247915565" sldId="257"/>
        </pc:sldMkLst>
      </pc:sldChg>
      <pc:sldChg chg="modSp">
        <pc:chgData name="Ieva Serapinaite" userId="4582e0da-e580-4e9c-af8b-45937c218d6f" providerId="ADAL" clId="{241A0A42-8A95-422E-B176-9E5B9A51D8E9}" dt="2019-03-12T14:23:16.358" v="5674" actId="20577"/>
        <pc:sldMkLst>
          <pc:docMk/>
          <pc:sldMk cId="2042913408" sldId="258"/>
        </pc:sldMkLst>
        <pc:spChg chg="mod">
          <ac:chgData name="Ieva Serapinaite" userId="4582e0da-e580-4e9c-af8b-45937c218d6f" providerId="ADAL" clId="{241A0A42-8A95-422E-B176-9E5B9A51D8E9}" dt="2019-03-12T13:16:35.506" v="4479" actId="6549"/>
          <ac:spMkLst>
            <pc:docMk/>
            <pc:sldMk cId="2042913408" sldId="258"/>
            <ac:spMk id="2" creationId="{44C3CEED-73DB-48FD-83C8-A5867A82934E}"/>
          </ac:spMkLst>
        </pc:spChg>
        <pc:spChg chg="mod">
          <ac:chgData name="Ieva Serapinaite" userId="4582e0da-e580-4e9c-af8b-45937c218d6f" providerId="ADAL" clId="{241A0A42-8A95-422E-B176-9E5B9A51D8E9}" dt="2019-03-12T14:23:16.358" v="5674" actId="20577"/>
          <ac:spMkLst>
            <pc:docMk/>
            <pc:sldMk cId="2042913408" sldId="258"/>
            <ac:spMk id="3" creationId="{E5D6652E-AD28-4A5D-AA9B-0A6A7EE05DB9}"/>
          </ac:spMkLst>
        </pc:spChg>
      </pc:sldChg>
      <pc:sldChg chg="modSp del ord">
        <pc:chgData name="Ieva Serapinaite" userId="4582e0da-e580-4e9c-af8b-45937c218d6f" providerId="ADAL" clId="{241A0A42-8A95-422E-B176-9E5B9A51D8E9}" dt="2019-03-13T10:03:14.056" v="7225" actId="2696"/>
        <pc:sldMkLst>
          <pc:docMk/>
          <pc:sldMk cId="1003222167" sldId="260"/>
        </pc:sldMkLst>
        <pc:spChg chg="mod">
          <ac:chgData name="Ieva Serapinaite" userId="4582e0da-e580-4e9c-af8b-45937c218d6f" providerId="ADAL" clId="{241A0A42-8A95-422E-B176-9E5B9A51D8E9}" dt="2019-03-12T12:15:31.313" v="3201" actId="20577"/>
          <ac:spMkLst>
            <pc:docMk/>
            <pc:sldMk cId="1003222167" sldId="260"/>
            <ac:spMk id="7" creationId="{3C9014EE-A7B5-42E7-9F2D-5CC08B89CC7C}"/>
          </ac:spMkLst>
        </pc:spChg>
        <pc:graphicFrameChg chg="mod">
          <ac:chgData name="Ieva Serapinaite" userId="4582e0da-e580-4e9c-af8b-45937c218d6f" providerId="ADAL" clId="{241A0A42-8A95-422E-B176-9E5B9A51D8E9}" dt="2019-03-12T10:57:07.424" v="2486" actId="14100"/>
          <ac:graphicFrameMkLst>
            <pc:docMk/>
            <pc:sldMk cId="1003222167" sldId="260"/>
            <ac:graphicFrameMk id="8" creationId="{F2CBA480-64CA-460A-ABFC-C01B7EFC6879}"/>
          </ac:graphicFrameMkLst>
        </pc:graphicFrameChg>
      </pc:sldChg>
      <pc:sldChg chg="addSp modSp add">
        <pc:chgData name="Ieva Serapinaite" userId="4582e0da-e580-4e9c-af8b-45937c218d6f" providerId="ADAL" clId="{241A0A42-8A95-422E-B176-9E5B9A51D8E9}" dt="2019-03-13T08:31:29.709" v="5810" actId="20577"/>
        <pc:sldMkLst>
          <pc:docMk/>
          <pc:sldMk cId="0" sldId="263"/>
        </pc:sldMkLst>
        <pc:spChg chg="add mod">
          <ac:chgData name="Ieva Serapinaite" userId="4582e0da-e580-4e9c-af8b-45937c218d6f" providerId="ADAL" clId="{241A0A42-8A95-422E-B176-9E5B9A51D8E9}" dt="2019-03-12T13:36:38.417" v="4903" actId="20577"/>
          <ac:spMkLst>
            <pc:docMk/>
            <pc:sldMk cId="0" sldId="263"/>
            <ac:spMk id="2" creationId="{1E61542C-0F87-44E1-A30B-5AB729F79337}"/>
          </ac:spMkLst>
        </pc:spChg>
        <pc:spChg chg="add mod">
          <ac:chgData name="Ieva Serapinaite" userId="4582e0da-e580-4e9c-af8b-45937c218d6f" providerId="ADAL" clId="{241A0A42-8A95-422E-B176-9E5B9A51D8E9}" dt="2019-03-13T08:31:29.709" v="5810" actId="20577"/>
          <ac:spMkLst>
            <pc:docMk/>
            <pc:sldMk cId="0" sldId="263"/>
            <ac:spMk id="3" creationId="{9A2C74F5-AA52-4953-88D4-4D1C2832770D}"/>
          </ac:spMkLst>
        </pc:spChg>
        <pc:spChg chg="mod">
          <ac:chgData name="Ieva Serapinaite" userId="4582e0da-e580-4e9c-af8b-45937c218d6f" providerId="ADAL" clId="{241A0A42-8A95-422E-B176-9E5B9A51D8E9}" dt="2019-03-12T13:35:52.499" v="4873"/>
          <ac:spMkLst>
            <pc:docMk/>
            <pc:sldMk cId="0" sldId="263"/>
            <ac:spMk id="168" creationId="{00000000-0000-0000-0000-000000000000}"/>
          </ac:spMkLst>
        </pc:spChg>
        <pc:spChg chg="mod">
          <ac:chgData name="Ieva Serapinaite" userId="4582e0da-e580-4e9c-af8b-45937c218d6f" providerId="ADAL" clId="{241A0A42-8A95-422E-B176-9E5B9A51D8E9}" dt="2019-03-12T13:52:31.575" v="4969" actId="207"/>
          <ac:spMkLst>
            <pc:docMk/>
            <pc:sldMk cId="0" sldId="263"/>
            <ac:spMk id="181" creationId="{00000000-0000-0000-0000-000000000000}"/>
          </ac:spMkLst>
        </pc:spChg>
      </pc:sldChg>
      <pc:sldChg chg="addSp delSp modSp add del ord">
        <pc:chgData name="Ieva Serapinaite" userId="4582e0da-e580-4e9c-af8b-45937c218d6f" providerId="ADAL" clId="{241A0A42-8A95-422E-B176-9E5B9A51D8E9}" dt="2019-03-13T09:52:03.266" v="7031" actId="14100"/>
        <pc:sldMkLst>
          <pc:docMk/>
          <pc:sldMk cId="1899328815" sldId="274"/>
        </pc:sldMkLst>
        <pc:spChg chg="mod">
          <ac:chgData name="Ieva Serapinaite" userId="4582e0da-e580-4e9c-af8b-45937c218d6f" providerId="ADAL" clId="{241A0A42-8A95-422E-B176-9E5B9A51D8E9}" dt="2019-03-12T10:43:25.772" v="1950" actId="20577"/>
          <ac:spMkLst>
            <pc:docMk/>
            <pc:sldMk cId="1899328815" sldId="274"/>
            <ac:spMk id="2" creationId="{00000000-0000-0000-0000-000000000000}"/>
          </ac:spMkLst>
        </pc:spChg>
        <pc:spChg chg="del">
          <ac:chgData name="Ieva Serapinaite" userId="4582e0da-e580-4e9c-af8b-45937c218d6f" providerId="ADAL" clId="{241A0A42-8A95-422E-B176-9E5B9A51D8E9}" dt="2019-03-12T10:22:13.010" v="1255"/>
          <ac:spMkLst>
            <pc:docMk/>
            <pc:sldMk cId="1899328815" sldId="274"/>
            <ac:spMk id="3" creationId="{00000000-0000-0000-0000-000000000000}"/>
          </ac:spMkLst>
        </pc:spChg>
        <pc:spChg chg="add del mod">
          <ac:chgData name="Ieva Serapinaite" userId="4582e0da-e580-4e9c-af8b-45937c218d6f" providerId="ADAL" clId="{241A0A42-8A95-422E-B176-9E5B9A51D8E9}" dt="2019-03-12T10:39:40.775" v="1847"/>
          <ac:spMkLst>
            <pc:docMk/>
            <pc:sldMk cId="1899328815" sldId="274"/>
            <ac:spMk id="7" creationId="{B696DF20-B676-4DA4-99DF-5B6689A03D29}"/>
          </ac:spMkLst>
        </pc:spChg>
        <pc:spChg chg="add del mod">
          <ac:chgData name="Ieva Serapinaite" userId="4582e0da-e580-4e9c-af8b-45937c218d6f" providerId="ADAL" clId="{241A0A42-8A95-422E-B176-9E5B9A51D8E9}" dt="2019-03-12T10:41:31.500" v="1861"/>
          <ac:spMkLst>
            <pc:docMk/>
            <pc:sldMk cId="1899328815" sldId="274"/>
            <ac:spMk id="10" creationId="{04D2E855-E658-4DFF-AB8C-7ED2525CA3CE}"/>
          </ac:spMkLst>
        </pc:spChg>
        <pc:spChg chg="add mod">
          <ac:chgData name="Ieva Serapinaite" userId="4582e0da-e580-4e9c-af8b-45937c218d6f" providerId="ADAL" clId="{241A0A42-8A95-422E-B176-9E5B9A51D8E9}" dt="2019-03-12T10:41:55.927" v="1882"/>
          <ac:spMkLst>
            <pc:docMk/>
            <pc:sldMk cId="1899328815" sldId="274"/>
            <ac:spMk id="11" creationId="{5FB94B83-F658-49D4-B567-0FE1EC227F7C}"/>
          </ac:spMkLst>
        </pc:spChg>
        <pc:spChg chg="add mod">
          <ac:chgData name="Ieva Serapinaite" userId="4582e0da-e580-4e9c-af8b-45937c218d6f" providerId="ADAL" clId="{241A0A42-8A95-422E-B176-9E5B9A51D8E9}" dt="2019-03-12T10:44:32.530" v="1957" actId="1076"/>
          <ac:spMkLst>
            <pc:docMk/>
            <pc:sldMk cId="1899328815" sldId="274"/>
            <ac:spMk id="12" creationId="{B9D6E1FA-5761-47F8-A287-1A7F878C1FC3}"/>
          </ac:spMkLst>
        </pc:spChg>
        <pc:spChg chg="add">
          <ac:chgData name="Ieva Serapinaite" userId="4582e0da-e580-4e9c-af8b-45937c218d6f" providerId="ADAL" clId="{241A0A42-8A95-422E-B176-9E5B9A51D8E9}" dt="2019-03-12T10:44:19.603" v="1953"/>
          <ac:spMkLst>
            <pc:docMk/>
            <pc:sldMk cId="1899328815" sldId="274"/>
            <ac:spMk id="13" creationId="{3FF4E900-AB5B-44F3-AC7C-E7E2F302A0D6}"/>
          </ac:spMkLst>
        </pc:spChg>
        <pc:spChg chg="add del">
          <ac:chgData name="Ieva Serapinaite" userId="4582e0da-e580-4e9c-af8b-45937c218d6f" providerId="ADAL" clId="{241A0A42-8A95-422E-B176-9E5B9A51D8E9}" dt="2019-03-12T10:44:33.061" v="1958"/>
          <ac:spMkLst>
            <pc:docMk/>
            <pc:sldMk cId="1899328815" sldId="274"/>
            <ac:spMk id="14" creationId="{F7A2917B-8BE6-4E73-A243-80E332A66B4E}"/>
          </ac:spMkLst>
        </pc:spChg>
        <pc:graphicFrameChg chg="del mod modGraphic">
          <ac:chgData name="Ieva Serapinaite" userId="4582e0da-e580-4e9c-af8b-45937c218d6f" providerId="ADAL" clId="{241A0A42-8A95-422E-B176-9E5B9A51D8E9}" dt="2019-03-13T09:49:21.228" v="6991" actId="478"/>
          <ac:graphicFrameMkLst>
            <pc:docMk/>
            <pc:sldMk cId="1899328815" sldId="274"/>
            <ac:graphicFrameMk id="15" creationId="{B821DCA0-B916-4D2B-8A8E-D4E90F167D65}"/>
          </ac:graphicFrameMkLst>
        </pc:graphicFrameChg>
        <pc:picChg chg="del mod">
          <ac:chgData name="Ieva Serapinaite" userId="4582e0da-e580-4e9c-af8b-45937c218d6f" providerId="ADAL" clId="{241A0A42-8A95-422E-B176-9E5B9A51D8E9}" dt="2019-03-12T10:12:40.638" v="929" actId="478"/>
          <ac:picMkLst>
            <pc:docMk/>
            <pc:sldMk cId="1899328815" sldId="274"/>
            <ac:picMk id="4" creationId="{00000000-0000-0000-0000-000000000000}"/>
          </ac:picMkLst>
        </pc:picChg>
        <pc:picChg chg="add del mod">
          <ac:chgData name="Ieva Serapinaite" userId="4582e0da-e580-4e9c-af8b-45937c218d6f" providerId="ADAL" clId="{241A0A42-8A95-422E-B176-9E5B9A51D8E9}" dt="2019-03-12T10:34:54.444" v="1837" actId="478"/>
          <ac:picMkLst>
            <pc:docMk/>
            <pc:sldMk cId="1899328815" sldId="274"/>
            <ac:picMk id="5" creationId="{1591B2B2-AE29-4C5C-AA96-B837E5FDF4E9}"/>
          </ac:picMkLst>
        </pc:picChg>
        <pc:picChg chg="add del mod">
          <ac:chgData name="Ieva Serapinaite" userId="4582e0da-e580-4e9c-af8b-45937c218d6f" providerId="ADAL" clId="{241A0A42-8A95-422E-B176-9E5B9A51D8E9}" dt="2019-03-12T10:41:10.335" v="1859" actId="478"/>
          <ac:picMkLst>
            <pc:docMk/>
            <pc:sldMk cId="1899328815" sldId="274"/>
            <ac:picMk id="8" creationId="{A2341157-3164-4DCC-946E-05232713E1E0}"/>
          </ac:picMkLst>
        </pc:picChg>
        <pc:picChg chg="add mod">
          <ac:chgData name="Ieva Serapinaite" userId="4582e0da-e580-4e9c-af8b-45937c218d6f" providerId="ADAL" clId="{241A0A42-8A95-422E-B176-9E5B9A51D8E9}" dt="2019-03-13T09:52:03.266" v="7031" actId="14100"/>
          <ac:picMkLst>
            <pc:docMk/>
            <pc:sldMk cId="1899328815" sldId="274"/>
            <ac:picMk id="2050" creationId="{4A36583B-D2E1-4AC7-9CAC-D9206CCA9D07}"/>
          </ac:picMkLst>
        </pc:picChg>
      </pc:sldChg>
      <pc:sldChg chg="ord">
        <pc:chgData name="Ieva Serapinaite" userId="4582e0da-e580-4e9c-af8b-45937c218d6f" providerId="ADAL" clId="{241A0A42-8A95-422E-B176-9E5B9A51D8E9}" dt="2019-03-12T12:47:50.540" v="3706"/>
        <pc:sldMkLst>
          <pc:docMk/>
          <pc:sldMk cId="3568397369" sldId="280"/>
        </pc:sldMkLst>
      </pc:sldChg>
      <pc:sldChg chg="del">
        <pc:chgData name="Ieva Serapinaite" userId="4582e0da-e580-4e9c-af8b-45937c218d6f" providerId="ADAL" clId="{241A0A42-8A95-422E-B176-9E5B9A51D8E9}" dt="2019-03-12T11:07:33.784" v="2678" actId="2696"/>
        <pc:sldMkLst>
          <pc:docMk/>
          <pc:sldMk cId="3471981229" sldId="286"/>
        </pc:sldMkLst>
      </pc:sldChg>
      <pc:sldChg chg="modSp ord">
        <pc:chgData name="Ieva Serapinaite" userId="4582e0da-e580-4e9c-af8b-45937c218d6f" providerId="ADAL" clId="{241A0A42-8A95-422E-B176-9E5B9A51D8E9}" dt="2019-03-13T10:03:26.431" v="7227" actId="14100"/>
        <pc:sldMkLst>
          <pc:docMk/>
          <pc:sldMk cId="582928717" sldId="293"/>
        </pc:sldMkLst>
        <pc:spChg chg="mod">
          <ac:chgData name="Ieva Serapinaite" userId="4582e0da-e580-4e9c-af8b-45937c218d6f" providerId="ADAL" clId="{241A0A42-8A95-422E-B176-9E5B9A51D8E9}" dt="2019-03-12T11:07:06.380" v="2677" actId="6549"/>
          <ac:spMkLst>
            <pc:docMk/>
            <pc:sldMk cId="582928717" sldId="293"/>
            <ac:spMk id="2" creationId="{CB51AB94-6291-4CA8-A6A5-C6B59E1E3B48}"/>
          </ac:spMkLst>
        </pc:spChg>
        <pc:spChg chg="mod">
          <ac:chgData name="Ieva Serapinaite" userId="4582e0da-e580-4e9c-af8b-45937c218d6f" providerId="ADAL" clId="{241A0A42-8A95-422E-B176-9E5B9A51D8E9}" dt="2019-03-13T10:00:37.776" v="7202" actId="20577"/>
          <ac:spMkLst>
            <pc:docMk/>
            <pc:sldMk cId="582928717" sldId="293"/>
            <ac:spMk id="3" creationId="{9EB24D1D-9E8A-46D7-92CB-7E2BF44F755E}"/>
          </ac:spMkLst>
        </pc:spChg>
        <pc:graphicFrameChg chg="mod modGraphic">
          <ac:chgData name="Ieva Serapinaite" userId="4582e0da-e580-4e9c-af8b-45937c218d6f" providerId="ADAL" clId="{241A0A42-8A95-422E-B176-9E5B9A51D8E9}" dt="2019-03-13T10:03:26.431" v="7227" actId="14100"/>
          <ac:graphicFrameMkLst>
            <pc:docMk/>
            <pc:sldMk cId="582928717" sldId="293"/>
            <ac:graphicFrameMk id="4" creationId="{EDFD2442-04D3-46AE-A517-60C7899C566B}"/>
          </ac:graphicFrameMkLst>
        </pc:graphicFrameChg>
      </pc:sldChg>
      <pc:sldChg chg="del">
        <pc:chgData name="Ieva Serapinaite" userId="4582e0da-e580-4e9c-af8b-45937c218d6f" providerId="ADAL" clId="{241A0A42-8A95-422E-B176-9E5B9A51D8E9}" dt="2019-03-12T11:49:51.212" v="2840" actId="2696"/>
        <pc:sldMkLst>
          <pc:docMk/>
          <pc:sldMk cId="3698165520" sldId="298"/>
        </pc:sldMkLst>
      </pc:sldChg>
      <pc:sldChg chg="addSp delSp modSp ord">
        <pc:chgData name="Ieva Serapinaite" userId="4582e0da-e580-4e9c-af8b-45937c218d6f" providerId="ADAL" clId="{241A0A42-8A95-422E-B176-9E5B9A51D8E9}" dt="2019-03-13T10:28:42.379" v="7495" actId="20577"/>
        <pc:sldMkLst>
          <pc:docMk/>
          <pc:sldMk cId="863726848" sldId="299"/>
        </pc:sldMkLst>
        <pc:spChg chg="mod">
          <ac:chgData name="Ieva Serapinaite" userId="4582e0da-e580-4e9c-af8b-45937c218d6f" providerId="ADAL" clId="{241A0A42-8A95-422E-B176-9E5B9A51D8E9}" dt="2019-03-12T11:09:41.012" v="2705" actId="6549"/>
          <ac:spMkLst>
            <pc:docMk/>
            <pc:sldMk cId="863726848" sldId="299"/>
            <ac:spMk id="2" creationId="{174FA9CB-CD36-4EB9-98EA-9EE888229E97}"/>
          </ac:spMkLst>
        </pc:spChg>
        <pc:spChg chg="mod">
          <ac:chgData name="Ieva Serapinaite" userId="4582e0da-e580-4e9c-af8b-45937c218d6f" providerId="ADAL" clId="{241A0A42-8A95-422E-B176-9E5B9A51D8E9}" dt="2019-03-13T10:28:42.379" v="7495" actId="20577"/>
          <ac:spMkLst>
            <pc:docMk/>
            <pc:sldMk cId="863726848" sldId="299"/>
            <ac:spMk id="3" creationId="{9A966A4C-E1E7-4660-B572-07750B846C97}"/>
          </ac:spMkLst>
        </pc:spChg>
        <pc:spChg chg="add del mod">
          <ac:chgData name="Ieva Serapinaite" userId="4582e0da-e580-4e9c-af8b-45937c218d6f" providerId="ADAL" clId="{241A0A42-8A95-422E-B176-9E5B9A51D8E9}" dt="2019-03-12T12:26:40.372" v="3327" actId="478"/>
          <ac:spMkLst>
            <pc:docMk/>
            <pc:sldMk cId="863726848" sldId="299"/>
            <ac:spMk id="7" creationId="{95C871F7-041D-4175-B3B7-A88356B95F2B}"/>
          </ac:spMkLst>
        </pc:spChg>
        <pc:graphicFrameChg chg="add mod">
          <ac:chgData name="Ieva Serapinaite" userId="4582e0da-e580-4e9c-af8b-45937c218d6f" providerId="ADAL" clId="{241A0A42-8A95-422E-B176-9E5B9A51D8E9}" dt="2019-03-12T14:05:38.888" v="5057"/>
          <ac:graphicFrameMkLst>
            <pc:docMk/>
            <pc:sldMk cId="863726848" sldId="299"/>
            <ac:graphicFrameMk id="6" creationId="{0B7CB3F3-E99D-4119-BC1B-44372FE7CFB4}"/>
          </ac:graphicFrameMkLst>
        </pc:graphicFrameChg>
        <pc:graphicFrameChg chg="del mod">
          <ac:chgData name="Ieva Serapinaite" userId="4582e0da-e580-4e9c-af8b-45937c218d6f" providerId="ADAL" clId="{241A0A42-8A95-422E-B176-9E5B9A51D8E9}" dt="2019-03-12T12:25:35.011" v="3326" actId="478"/>
          <ac:graphicFrameMkLst>
            <pc:docMk/>
            <pc:sldMk cId="863726848" sldId="299"/>
            <ac:graphicFrameMk id="10" creationId="{84147FE6-B853-47BC-8AA1-1F30178D0672}"/>
          </ac:graphicFrameMkLst>
        </pc:graphicFrameChg>
        <pc:picChg chg="add del mod">
          <ac:chgData name="Ieva Serapinaite" userId="4582e0da-e580-4e9c-af8b-45937c218d6f" providerId="ADAL" clId="{241A0A42-8A95-422E-B176-9E5B9A51D8E9}" dt="2019-03-12T12:22:00.361" v="3224" actId="478"/>
          <ac:picMkLst>
            <pc:docMk/>
            <pc:sldMk cId="863726848" sldId="299"/>
            <ac:picMk id="5" creationId="{CFCF3A12-EAE6-4FF7-A4F0-B18802CC8EC7}"/>
          </ac:picMkLst>
        </pc:picChg>
        <pc:picChg chg="add del mod">
          <ac:chgData name="Ieva Serapinaite" userId="4582e0da-e580-4e9c-af8b-45937c218d6f" providerId="ADAL" clId="{241A0A42-8A95-422E-B176-9E5B9A51D8E9}" dt="2019-03-12T12:30:37.948" v="3431" actId="478"/>
          <ac:picMkLst>
            <pc:docMk/>
            <pc:sldMk cId="863726848" sldId="299"/>
            <ac:picMk id="13" creationId="{2AE63DE8-B5BA-41DF-A23F-3BFE5023016F}"/>
          </ac:picMkLst>
        </pc:picChg>
      </pc:sldChg>
      <pc:sldChg chg="del">
        <pc:chgData name="Ieva Serapinaite" userId="4582e0da-e580-4e9c-af8b-45937c218d6f" providerId="ADAL" clId="{241A0A42-8A95-422E-B176-9E5B9A51D8E9}" dt="2019-03-12T11:49:59.986" v="2842" actId="2696"/>
        <pc:sldMkLst>
          <pc:docMk/>
          <pc:sldMk cId="8861922" sldId="300"/>
        </pc:sldMkLst>
      </pc:sldChg>
      <pc:sldChg chg="addSp modSp del">
        <pc:chgData name="Ieva Serapinaite" userId="4582e0da-e580-4e9c-af8b-45937c218d6f" providerId="ADAL" clId="{241A0A42-8A95-422E-B176-9E5B9A51D8E9}" dt="2019-03-12T10:17:00.287" v="999" actId="2696"/>
        <pc:sldMkLst>
          <pc:docMk/>
          <pc:sldMk cId="3206490783" sldId="304"/>
        </pc:sldMkLst>
        <pc:spChg chg="add">
          <ac:chgData name="Ieva Serapinaite" userId="4582e0da-e580-4e9c-af8b-45937c218d6f" providerId="ADAL" clId="{241A0A42-8A95-422E-B176-9E5B9A51D8E9}" dt="2019-03-12T09:47:22.091" v="58"/>
          <ac:spMkLst>
            <pc:docMk/>
            <pc:sldMk cId="3206490783" sldId="304"/>
            <ac:spMk id="3" creationId="{E6F826E8-EDC1-4C13-A4B8-86617572EB8E}"/>
          </ac:spMkLst>
        </pc:spChg>
        <pc:spChg chg="add mod">
          <ac:chgData name="Ieva Serapinaite" userId="4582e0da-e580-4e9c-af8b-45937c218d6f" providerId="ADAL" clId="{241A0A42-8A95-422E-B176-9E5B9A51D8E9}" dt="2019-03-12T09:50:00.672" v="69"/>
          <ac:spMkLst>
            <pc:docMk/>
            <pc:sldMk cId="3206490783" sldId="304"/>
            <ac:spMk id="4" creationId="{AD9AFA3D-9358-4D91-B88E-1430FBCCF5CC}"/>
          </ac:spMkLst>
        </pc:spChg>
        <pc:picChg chg="mod">
          <ac:chgData name="Ieva Serapinaite" userId="4582e0da-e580-4e9c-af8b-45937c218d6f" providerId="ADAL" clId="{241A0A42-8A95-422E-B176-9E5B9A51D8E9}" dt="2019-03-12T09:49:59.638" v="68" actId="1076"/>
          <ac:picMkLst>
            <pc:docMk/>
            <pc:sldMk cId="3206490783" sldId="304"/>
            <ac:picMk id="5" creationId="{8049BC38-1E8B-4742-900D-B5D168FBEC66}"/>
          </ac:picMkLst>
        </pc:picChg>
      </pc:sldChg>
      <pc:sldChg chg="del">
        <pc:chgData name="Ieva Serapinaite" userId="4582e0da-e580-4e9c-af8b-45937c218d6f" providerId="ADAL" clId="{241A0A42-8A95-422E-B176-9E5B9A51D8E9}" dt="2019-03-12T10:53:12.312" v="2445" actId="2696"/>
        <pc:sldMkLst>
          <pc:docMk/>
          <pc:sldMk cId="3981089450" sldId="305"/>
        </pc:sldMkLst>
      </pc:sldChg>
      <pc:sldChg chg="del">
        <pc:chgData name="Ieva Serapinaite" userId="4582e0da-e580-4e9c-af8b-45937c218d6f" providerId="ADAL" clId="{241A0A42-8A95-422E-B176-9E5B9A51D8E9}" dt="2019-03-12T11:06:31.437" v="2675" actId="2696"/>
        <pc:sldMkLst>
          <pc:docMk/>
          <pc:sldMk cId="3537376034" sldId="341"/>
        </pc:sldMkLst>
      </pc:sldChg>
      <pc:sldChg chg="del">
        <pc:chgData name="Ieva Serapinaite" userId="4582e0da-e580-4e9c-af8b-45937c218d6f" providerId="ADAL" clId="{241A0A42-8A95-422E-B176-9E5B9A51D8E9}" dt="2019-03-12T11:05:58.385" v="2664" actId="2696"/>
        <pc:sldMkLst>
          <pc:docMk/>
          <pc:sldMk cId="3743089321" sldId="342"/>
        </pc:sldMkLst>
      </pc:sldChg>
      <pc:sldChg chg="del">
        <pc:chgData name="Ieva Serapinaite" userId="4582e0da-e580-4e9c-af8b-45937c218d6f" providerId="ADAL" clId="{241A0A42-8A95-422E-B176-9E5B9A51D8E9}" dt="2019-03-12T11:09:11.431" v="2684" actId="2696"/>
        <pc:sldMkLst>
          <pc:docMk/>
          <pc:sldMk cId="1717699822" sldId="346"/>
        </pc:sldMkLst>
      </pc:sldChg>
      <pc:sldChg chg="ord">
        <pc:chgData name="Ieva Serapinaite" userId="4582e0da-e580-4e9c-af8b-45937c218d6f" providerId="ADAL" clId="{241A0A42-8A95-422E-B176-9E5B9A51D8E9}" dt="2019-03-12T12:47:54.850" v="3707"/>
        <pc:sldMkLst>
          <pc:docMk/>
          <pc:sldMk cId="1462517190" sldId="347"/>
        </pc:sldMkLst>
      </pc:sldChg>
      <pc:sldChg chg="del">
        <pc:chgData name="Ieva Serapinaite" userId="4582e0da-e580-4e9c-af8b-45937c218d6f" providerId="ADAL" clId="{241A0A42-8A95-422E-B176-9E5B9A51D8E9}" dt="2019-03-12T11:06:54.843" v="2676" actId="2696"/>
        <pc:sldMkLst>
          <pc:docMk/>
          <pc:sldMk cId="2221035978" sldId="349"/>
        </pc:sldMkLst>
      </pc:sldChg>
      <pc:sldChg chg="del">
        <pc:chgData name="Ieva Serapinaite" userId="4582e0da-e580-4e9c-af8b-45937c218d6f" providerId="ADAL" clId="{241A0A42-8A95-422E-B176-9E5B9A51D8E9}" dt="2019-03-12T11:49:58.720" v="2841" actId="2696"/>
        <pc:sldMkLst>
          <pc:docMk/>
          <pc:sldMk cId="2105471933" sldId="350"/>
        </pc:sldMkLst>
      </pc:sldChg>
      <pc:sldChg chg="del">
        <pc:chgData name="Ieva Serapinaite" userId="4582e0da-e580-4e9c-af8b-45937c218d6f" providerId="ADAL" clId="{241A0A42-8A95-422E-B176-9E5B9A51D8E9}" dt="2019-03-12T13:15:37.843" v="4441" actId="2696"/>
        <pc:sldMkLst>
          <pc:docMk/>
          <pc:sldMk cId="3507946603" sldId="353"/>
        </pc:sldMkLst>
      </pc:sldChg>
      <pc:sldChg chg="del">
        <pc:chgData name="Ieva Serapinaite" userId="4582e0da-e580-4e9c-af8b-45937c218d6f" providerId="ADAL" clId="{241A0A42-8A95-422E-B176-9E5B9A51D8E9}" dt="2019-03-12T13:15:09.362" v="4399" actId="2696"/>
        <pc:sldMkLst>
          <pc:docMk/>
          <pc:sldMk cId="2773696857" sldId="355"/>
        </pc:sldMkLst>
      </pc:sldChg>
      <pc:sldChg chg="del">
        <pc:chgData name="Ieva Serapinaite" userId="4582e0da-e580-4e9c-af8b-45937c218d6f" providerId="ADAL" clId="{241A0A42-8A95-422E-B176-9E5B9A51D8E9}" dt="2019-03-12T13:15:58.921" v="4444" actId="2696"/>
        <pc:sldMkLst>
          <pc:docMk/>
          <pc:sldMk cId="115583749" sldId="358"/>
        </pc:sldMkLst>
      </pc:sldChg>
      <pc:sldChg chg="del">
        <pc:chgData name="Ieva Serapinaite" userId="4582e0da-e580-4e9c-af8b-45937c218d6f" providerId="ADAL" clId="{241A0A42-8A95-422E-B176-9E5B9A51D8E9}" dt="2019-03-12T13:15:52.472" v="4443" actId="2696"/>
        <pc:sldMkLst>
          <pc:docMk/>
          <pc:sldMk cId="4036596205" sldId="362"/>
        </pc:sldMkLst>
      </pc:sldChg>
      <pc:sldChg chg="del">
        <pc:chgData name="Ieva Serapinaite" userId="4582e0da-e580-4e9c-af8b-45937c218d6f" providerId="ADAL" clId="{241A0A42-8A95-422E-B176-9E5B9A51D8E9}" dt="2019-03-12T13:16:00.156" v="4445" actId="2696"/>
        <pc:sldMkLst>
          <pc:docMk/>
          <pc:sldMk cId="4084438357" sldId="365"/>
        </pc:sldMkLst>
      </pc:sldChg>
      <pc:sldChg chg="del">
        <pc:chgData name="Ieva Serapinaite" userId="4582e0da-e580-4e9c-af8b-45937c218d6f" providerId="ADAL" clId="{241A0A42-8A95-422E-B176-9E5B9A51D8E9}" dt="2019-03-12T13:06:10.154" v="4324" actId="2696"/>
        <pc:sldMkLst>
          <pc:docMk/>
          <pc:sldMk cId="2095361576" sldId="366"/>
        </pc:sldMkLst>
      </pc:sldChg>
      <pc:sldChg chg="del">
        <pc:chgData name="Ieva Serapinaite" userId="4582e0da-e580-4e9c-af8b-45937c218d6f" providerId="ADAL" clId="{241A0A42-8A95-422E-B176-9E5B9A51D8E9}" dt="2019-03-12T13:15:50.730" v="4442" actId="2696"/>
        <pc:sldMkLst>
          <pc:docMk/>
          <pc:sldMk cId="3796724876" sldId="368"/>
        </pc:sldMkLst>
      </pc:sldChg>
      <pc:sldChg chg="addSp delSp modSp del ord">
        <pc:chgData name="Ieva Serapinaite" userId="4582e0da-e580-4e9c-af8b-45937c218d6f" providerId="ADAL" clId="{241A0A42-8A95-422E-B176-9E5B9A51D8E9}" dt="2019-03-12T13:43:27.572" v="4908" actId="2696"/>
        <pc:sldMkLst>
          <pc:docMk/>
          <pc:sldMk cId="4046255213" sldId="369"/>
        </pc:sldMkLst>
        <pc:spChg chg="mod">
          <ac:chgData name="Ieva Serapinaite" userId="4582e0da-e580-4e9c-af8b-45937c218d6f" providerId="ADAL" clId="{241A0A42-8A95-422E-B176-9E5B9A51D8E9}" dt="2019-03-12T13:28:01.841" v="4682" actId="20577"/>
          <ac:spMkLst>
            <pc:docMk/>
            <pc:sldMk cId="4046255213" sldId="369"/>
            <ac:spMk id="2" creationId="{7DCD7859-0159-4816-A53C-0A680B8E8006}"/>
          </ac:spMkLst>
        </pc:spChg>
        <pc:graphicFrameChg chg="add del mod">
          <ac:chgData name="Ieva Serapinaite" userId="4582e0da-e580-4e9c-af8b-45937c218d6f" providerId="ADAL" clId="{241A0A42-8A95-422E-B176-9E5B9A51D8E9}" dt="2019-03-12T13:23:25.194" v="4557"/>
          <ac:graphicFrameMkLst>
            <pc:docMk/>
            <pc:sldMk cId="4046255213" sldId="369"/>
            <ac:graphicFrameMk id="4" creationId="{E5BF2F6B-4A04-4C5C-96DA-0DB0D94EEBF1}"/>
          </ac:graphicFrameMkLst>
        </pc:graphicFrameChg>
      </pc:sldChg>
      <pc:sldChg chg="addSp delSp modSp add">
        <pc:chgData name="Ieva Serapinaite" userId="4582e0da-e580-4e9c-af8b-45937c218d6f" providerId="ADAL" clId="{241A0A42-8A95-422E-B176-9E5B9A51D8E9}" dt="2019-03-13T10:35:14.757" v="7585" actId="6549"/>
        <pc:sldMkLst>
          <pc:docMk/>
          <pc:sldMk cId="2271791942" sldId="370"/>
        </pc:sldMkLst>
        <pc:spChg chg="mod">
          <ac:chgData name="Ieva Serapinaite" userId="4582e0da-e580-4e9c-af8b-45937c218d6f" providerId="ADAL" clId="{241A0A42-8A95-422E-B176-9E5B9A51D8E9}" dt="2019-03-12T10:11:33.851" v="922" actId="20577"/>
          <ac:spMkLst>
            <pc:docMk/>
            <pc:sldMk cId="2271791942" sldId="370"/>
            <ac:spMk id="2" creationId="{D63E71B5-B92B-422D-9268-0A8BE0E56B8E}"/>
          </ac:spMkLst>
        </pc:spChg>
        <pc:spChg chg="mod">
          <ac:chgData name="Ieva Serapinaite" userId="4582e0da-e580-4e9c-af8b-45937c218d6f" providerId="ADAL" clId="{241A0A42-8A95-422E-B176-9E5B9A51D8E9}" dt="2019-03-13T10:35:14.757" v="7585" actId="6549"/>
          <ac:spMkLst>
            <pc:docMk/>
            <pc:sldMk cId="2271791942" sldId="370"/>
            <ac:spMk id="3" creationId="{33FB6F2D-D7AD-4D23-AB46-74AD915B008B}"/>
          </ac:spMkLst>
        </pc:spChg>
        <pc:picChg chg="add del mod">
          <ac:chgData name="Ieva Serapinaite" userId="4582e0da-e580-4e9c-af8b-45937c218d6f" providerId="ADAL" clId="{241A0A42-8A95-422E-B176-9E5B9A51D8E9}" dt="2019-03-12T10:38:34.639" v="1841" actId="478"/>
          <ac:picMkLst>
            <pc:docMk/>
            <pc:sldMk cId="2271791942" sldId="370"/>
            <ac:picMk id="4" creationId="{334A7B45-37B5-43B8-9D54-A73D15C30002}"/>
          </ac:picMkLst>
        </pc:picChg>
        <pc:picChg chg="add mod">
          <ac:chgData name="Ieva Serapinaite" userId="4582e0da-e580-4e9c-af8b-45937c218d6f" providerId="ADAL" clId="{241A0A42-8A95-422E-B176-9E5B9A51D8E9}" dt="2019-03-12T10:38:53.598" v="1843" actId="1076"/>
          <ac:picMkLst>
            <pc:docMk/>
            <pc:sldMk cId="2271791942" sldId="370"/>
            <ac:picMk id="5" creationId="{75844915-82CD-4B41-AD9B-EABB1FDCC73B}"/>
          </ac:picMkLst>
        </pc:picChg>
      </pc:sldChg>
      <pc:sldChg chg="addSp delSp modSp add">
        <pc:chgData name="Ieva Serapinaite" userId="4582e0da-e580-4e9c-af8b-45937c218d6f" providerId="ADAL" clId="{241A0A42-8A95-422E-B176-9E5B9A51D8E9}" dt="2019-03-12T14:03:58.760" v="5023" actId="1076"/>
        <pc:sldMkLst>
          <pc:docMk/>
          <pc:sldMk cId="3343018599" sldId="371"/>
        </pc:sldMkLst>
        <pc:spChg chg="mod">
          <ac:chgData name="Ieva Serapinaite" userId="4582e0da-e580-4e9c-af8b-45937c218d6f" providerId="ADAL" clId="{241A0A42-8A95-422E-B176-9E5B9A51D8E9}" dt="2019-03-12T10:18:04.694" v="1059" actId="6549"/>
          <ac:spMkLst>
            <pc:docMk/>
            <pc:sldMk cId="3343018599" sldId="371"/>
            <ac:spMk id="2" creationId="{C20365F1-EA9B-4120-8645-4F92EB66C24B}"/>
          </ac:spMkLst>
        </pc:spChg>
        <pc:spChg chg="mod">
          <ac:chgData name="Ieva Serapinaite" userId="4582e0da-e580-4e9c-af8b-45937c218d6f" providerId="ADAL" clId="{241A0A42-8A95-422E-B176-9E5B9A51D8E9}" dt="2019-03-12T12:38:56.221" v="3518" actId="6549"/>
          <ac:spMkLst>
            <pc:docMk/>
            <pc:sldMk cId="3343018599" sldId="371"/>
            <ac:spMk id="3" creationId="{497CFD60-DBA2-4630-9BB8-EE0548219ABA}"/>
          </ac:spMkLst>
        </pc:spChg>
        <pc:spChg chg="add del mod">
          <ac:chgData name="Ieva Serapinaite" userId="4582e0da-e580-4e9c-af8b-45937c218d6f" providerId="ADAL" clId="{241A0A42-8A95-422E-B176-9E5B9A51D8E9}" dt="2019-03-12T10:22:54.054" v="1258" actId="478"/>
          <ac:spMkLst>
            <pc:docMk/>
            <pc:sldMk cId="3343018599" sldId="371"/>
            <ac:spMk id="4" creationId="{4A53F396-8F96-4933-BB95-4071DA6FA66B}"/>
          </ac:spMkLst>
        </pc:spChg>
        <pc:spChg chg="add">
          <ac:chgData name="Ieva Serapinaite" userId="4582e0da-e580-4e9c-af8b-45937c218d6f" providerId="ADAL" clId="{241A0A42-8A95-422E-B176-9E5B9A51D8E9}" dt="2019-03-12T10:22:48.522" v="1257"/>
          <ac:spMkLst>
            <pc:docMk/>
            <pc:sldMk cId="3343018599" sldId="371"/>
            <ac:spMk id="5" creationId="{32C49A43-37A5-4531-BBD3-CC2B9DEE7B7A}"/>
          </ac:spMkLst>
        </pc:spChg>
        <pc:spChg chg="add del mod">
          <ac:chgData name="Ieva Serapinaite" userId="4582e0da-e580-4e9c-af8b-45937c218d6f" providerId="ADAL" clId="{241A0A42-8A95-422E-B176-9E5B9A51D8E9}" dt="2019-03-12T10:24:21.171" v="1268"/>
          <ac:spMkLst>
            <pc:docMk/>
            <pc:sldMk cId="3343018599" sldId="371"/>
            <ac:spMk id="6" creationId="{E0820631-62E1-443A-9BD0-1BFFA6FC837F}"/>
          </ac:spMkLst>
        </pc:spChg>
        <pc:spChg chg="add">
          <ac:chgData name="Ieva Serapinaite" userId="4582e0da-e580-4e9c-af8b-45937c218d6f" providerId="ADAL" clId="{241A0A42-8A95-422E-B176-9E5B9A51D8E9}" dt="2019-03-12T10:24:22.105" v="1269"/>
          <ac:spMkLst>
            <pc:docMk/>
            <pc:sldMk cId="3343018599" sldId="371"/>
            <ac:spMk id="7" creationId="{8ABE06D1-B71F-4ACF-B39A-DCC839DAE03F}"/>
          </ac:spMkLst>
        </pc:spChg>
        <pc:spChg chg="add mod">
          <ac:chgData name="Ieva Serapinaite" userId="4582e0da-e580-4e9c-af8b-45937c218d6f" providerId="ADAL" clId="{241A0A42-8A95-422E-B176-9E5B9A51D8E9}" dt="2019-03-12T10:25:02.550" v="1272" actId="14100"/>
          <ac:spMkLst>
            <pc:docMk/>
            <pc:sldMk cId="3343018599" sldId="371"/>
            <ac:spMk id="8" creationId="{E59E64AC-2922-489B-8AA8-B2CC0D69F5FB}"/>
          </ac:spMkLst>
        </pc:spChg>
        <pc:spChg chg="add del mod">
          <ac:chgData name="Ieva Serapinaite" userId="4582e0da-e580-4e9c-af8b-45937c218d6f" providerId="ADAL" clId="{241A0A42-8A95-422E-B176-9E5B9A51D8E9}" dt="2019-03-12T10:26:03.659" v="1275" actId="478"/>
          <ac:spMkLst>
            <pc:docMk/>
            <pc:sldMk cId="3343018599" sldId="371"/>
            <ac:spMk id="9" creationId="{97F21423-B1E9-4B6A-AFE2-A98DC67C04C1}"/>
          </ac:spMkLst>
        </pc:spChg>
        <pc:spChg chg="add">
          <ac:chgData name="Ieva Serapinaite" userId="4582e0da-e580-4e9c-af8b-45937c218d6f" providerId="ADAL" clId="{241A0A42-8A95-422E-B176-9E5B9A51D8E9}" dt="2019-03-12T10:26:28.917" v="1276"/>
          <ac:spMkLst>
            <pc:docMk/>
            <pc:sldMk cId="3343018599" sldId="371"/>
            <ac:spMk id="10" creationId="{9D10820F-DFDA-4AB0-878F-9CF75EF8B1BC}"/>
          </ac:spMkLst>
        </pc:spChg>
        <pc:picChg chg="add del mod">
          <ac:chgData name="Ieva Serapinaite" userId="4582e0da-e580-4e9c-af8b-45937c218d6f" providerId="ADAL" clId="{241A0A42-8A95-422E-B176-9E5B9A51D8E9}" dt="2019-03-12T10:40:43.167" v="1853" actId="478"/>
          <ac:picMkLst>
            <pc:docMk/>
            <pc:sldMk cId="3343018599" sldId="371"/>
            <ac:picMk id="12" creationId="{6FA676C9-21DC-4706-BE9A-7011156389C2}"/>
          </ac:picMkLst>
        </pc:picChg>
        <pc:picChg chg="add mod">
          <ac:chgData name="Ieva Serapinaite" userId="4582e0da-e580-4e9c-af8b-45937c218d6f" providerId="ADAL" clId="{241A0A42-8A95-422E-B176-9E5B9A51D8E9}" dt="2019-03-12T14:03:58.760" v="5023" actId="1076"/>
          <ac:picMkLst>
            <pc:docMk/>
            <pc:sldMk cId="3343018599" sldId="371"/>
            <ac:picMk id="13" creationId="{45EB2DEC-FA60-45F9-9A00-3E748022AE06}"/>
          </ac:picMkLst>
        </pc:picChg>
        <pc:picChg chg="add del mod">
          <ac:chgData name="Ieva Serapinaite" userId="4582e0da-e580-4e9c-af8b-45937c218d6f" providerId="ADAL" clId="{241A0A42-8A95-422E-B176-9E5B9A51D8E9}" dt="2019-03-12T10:22:16.063" v="1256" actId="478"/>
          <ac:picMkLst>
            <pc:docMk/>
            <pc:sldMk cId="3343018599" sldId="371"/>
            <ac:picMk id="1026" creationId="{F65CAC9B-FB62-413F-B150-0CD0103B3B2C}"/>
          </ac:picMkLst>
        </pc:picChg>
      </pc:sldChg>
      <pc:sldChg chg="addSp delSp modSp add">
        <pc:chgData name="Ieva Serapinaite" userId="4582e0da-e580-4e9c-af8b-45937c218d6f" providerId="ADAL" clId="{241A0A42-8A95-422E-B176-9E5B9A51D8E9}" dt="2019-03-12T14:03:39.011" v="5019" actId="1076"/>
        <pc:sldMkLst>
          <pc:docMk/>
          <pc:sldMk cId="1820726499" sldId="372"/>
        </pc:sldMkLst>
        <pc:spChg chg="mod">
          <ac:chgData name="Ieva Serapinaite" userId="4582e0da-e580-4e9c-af8b-45937c218d6f" providerId="ADAL" clId="{241A0A42-8A95-422E-B176-9E5B9A51D8E9}" dt="2019-03-12T10:17:25.086" v="1026" actId="20577"/>
          <ac:spMkLst>
            <pc:docMk/>
            <pc:sldMk cId="1820726499" sldId="372"/>
            <ac:spMk id="2" creationId="{7B938AE9-4FFD-4015-8EF4-8CF218C414B7}"/>
          </ac:spMkLst>
        </pc:spChg>
        <pc:spChg chg="mod">
          <ac:chgData name="Ieva Serapinaite" userId="4582e0da-e580-4e9c-af8b-45937c218d6f" providerId="ADAL" clId="{241A0A42-8A95-422E-B176-9E5B9A51D8E9}" dt="2019-03-12T12:38:35.573" v="3514" actId="255"/>
          <ac:spMkLst>
            <pc:docMk/>
            <pc:sldMk cId="1820726499" sldId="372"/>
            <ac:spMk id="3" creationId="{E32EBB62-D907-45EB-B5ED-64CB93739857}"/>
          </ac:spMkLst>
        </pc:spChg>
        <pc:picChg chg="add del mod">
          <ac:chgData name="Ieva Serapinaite" userId="4582e0da-e580-4e9c-af8b-45937c218d6f" providerId="ADAL" clId="{241A0A42-8A95-422E-B176-9E5B9A51D8E9}" dt="2019-03-12T14:03:25.963" v="5015" actId="478"/>
          <ac:picMkLst>
            <pc:docMk/>
            <pc:sldMk cId="1820726499" sldId="372"/>
            <ac:picMk id="4" creationId="{5F253B57-0095-4ACA-A832-08644155DAC7}"/>
          </ac:picMkLst>
        </pc:picChg>
        <pc:picChg chg="add mod">
          <ac:chgData name="Ieva Serapinaite" userId="4582e0da-e580-4e9c-af8b-45937c218d6f" providerId="ADAL" clId="{241A0A42-8A95-422E-B176-9E5B9A51D8E9}" dt="2019-03-12T14:03:39.011" v="5019" actId="1076"/>
          <ac:picMkLst>
            <pc:docMk/>
            <pc:sldMk cId="1820726499" sldId="372"/>
            <ac:picMk id="5" creationId="{6DAE08F5-54B5-4CB1-8DF7-14840D7731B9}"/>
          </ac:picMkLst>
        </pc:picChg>
      </pc:sldChg>
      <pc:sldChg chg="addSp delSp modSp add ord">
        <pc:chgData name="Ieva Serapinaite" userId="4582e0da-e580-4e9c-af8b-45937c218d6f" providerId="ADAL" clId="{241A0A42-8A95-422E-B176-9E5B9A51D8E9}" dt="2019-03-13T08:27:30.943" v="5753" actId="9405"/>
        <pc:sldMkLst>
          <pc:docMk/>
          <pc:sldMk cId="3525025488" sldId="373"/>
        </pc:sldMkLst>
        <pc:spChg chg="mod">
          <ac:chgData name="Ieva Serapinaite" userId="4582e0da-e580-4e9c-af8b-45937c218d6f" providerId="ADAL" clId="{241A0A42-8A95-422E-B176-9E5B9A51D8E9}" dt="2019-03-12T14:18:32.874" v="5643" actId="20577"/>
          <ac:spMkLst>
            <pc:docMk/>
            <pc:sldMk cId="3525025488" sldId="373"/>
            <ac:spMk id="2" creationId="{B32D565E-C631-4C3D-9495-2B5426422636}"/>
          </ac:spMkLst>
        </pc:spChg>
        <pc:spChg chg="del">
          <ac:chgData name="Ieva Serapinaite" userId="4582e0da-e580-4e9c-af8b-45937c218d6f" providerId="ADAL" clId="{241A0A42-8A95-422E-B176-9E5B9A51D8E9}" dt="2019-03-12T10:59:50.752" v="2526"/>
          <ac:spMkLst>
            <pc:docMk/>
            <pc:sldMk cId="3525025488" sldId="373"/>
            <ac:spMk id="3" creationId="{53CB6972-FA1A-440A-8912-9C7FC717D96E}"/>
          </ac:spMkLst>
        </pc:spChg>
        <pc:spChg chg="add del mod">
          <ac:chgData name="Ieva Serapinaite" userId="4582e0da-e580-4e9c-af8b-45937c218d6f" providerId="ADAL" clId="{241A0A42-8A95-422E-B176-9E5B9A51D8E9}" dt="2019-03-12T11:52:20.701" v="2848" actId="478"/>
          <ac:spMkLst>
            <pc:docMk/>
            <pc:sldMk cId="3525025488" sldId="373"/>
            <ac:spMk id="5" creationId="{9C07356A-B7B4-4B23-9B89-169BB9B6FBE3}"/>
          </ac:spMkLst>
        </pc:spChg>
        <pc:spChg chg="add del mod">
          <ac:chgData name="Ieva Serapinaite" userId="4582e0da-e580-4e9c-af8b-45937c218d6f" providerId="ADAL" clId="{241A0A42-8A95-422E-B176-9E5B9A51D8E9}" dt="2019-03-12T11:52:14.448" v="2846"/>
          <ac:spMkLst>
            <pc:docMk/>
            <pc:sldMk cId="3525025488" sldId="373"/>
            <ac:spMk id="7" creationId="{13B05A2D-A717-4B75-8D1C-8DACCE3882B9}"/>
          </ac:spMkLst>
        </pc:spChg>
        <pc:graphicFrameChg chg="add mod">
          <ac:chgData name="Ieva Serapinaite" userId="4582e0da-e580-4e9c-af8b-45937c218d6f" providerId="ADAL" clId="{241A0A42-8A95-422E-B176-9E5B9A51D8E9}" dt="2019-03-12T14:07:15.587" v="5064" actId="14100"/>
          <ac:graphicFrameMkLst>
            <pc:docMk/>
            <pc:sldMk cId="3525025488" sldId="373"/>
            <ac:graphicFrameMk id="8" creationId="{D169F13B-3DEA-45BB-BB5C-0BE4EA423A76}"/>
          </ac:graphicFrameMkLst>
        </pc:graphicFrameChg>
        <pc:picChg chg="add del mod">
          <ac:chgData name="Ieva Serapinaite" userId="4582e0da-e580-4e9c-af8b-45937c218d6f" providerId="ADAL" clId="{241A0A42-8A95-422E-B176-9E5B9A51D8E9}" dt="2019-03-12T11:51:39.414" v="2843" actId="478"/>
          <ac:picMkLst>
            <pc:docMk/>
            <pc:sldMk cId="3525025488" sldId="373"/>
            <ac:picMk id="4" creationId="{C1887BDD-C7CB-423E-920C-9FFFBE8EFF78}"/>
          </ac:picMkLst>
        </pc:picChg>
        <pc:picChg chg="add del mod">
          <ac:chgData name="Ieva Serapinaite" userId="4582e0da-e580-4e9c-af8b-45937c218d6f" providerId="ADAL" clId="{241A0A42-8A95-422E-B176-9E5B9A51D8E9}" dt="2019-03-12T14:06:29.589" v="5060" actId="478"/>
          <ac:picMkLst>
            <pc:docMk/>
            <pc:sldMk cId="3525025488" sldId="373"/>
            <ac:picMk id="9" creationId="{818F1F42-675F-43E5-B200-8849B8977DA8}"/>
          </ac:picMkLst>
        </pc:picChg>
        <pc:picChg chg="add mod">
          <ac:chgData name="Ieva Serapinaite" userId="4582e0da-e580-4e9c-af8b-45937c218d6f" providerId="ADAL" clId="{241A0A42-8A95-422E-B176-9E5B9A51D8E9}" dt="2019-03-12T14:06:40.994" v="5062" actId="1076"/>
          <ac:picMkLst>
            <pc:docMk/>
            <pc:sldMk cId="3525025488" sldId="373"/>
            <ac:picMk id="10" creationId="{95B96106-B842-4A49-AF21-40C3A999FEE6}"/>
          </ac:picMkLst>
        </pc:picChg>
        <pc:inkChg chg="add del">
          <ac:chgData name="Ieva Serapinaite" userId="4582e0da-e580-4e9c-af8b-45937c218d6f" providerId="ADAL" clId="{241A0A42-8A95-422E-B176-9E5B9A51D8E9}" dt="2019-03-13T08:27:02.164" v="5743" actId="9405"/>
          <ac:inkMkLst>
            <pc:docMk/>
            <pc:sldMk cId="3525025488" sldId="373"/>
            <ac:inkMk id="3" creationId="{610A111C-F15F-40E7-9667-6D46B8E6ED29}"/>
          </ac:inkMkLst>
        </pc:inkChg>
        <pc:inkChg chg="add del">
          <ac:chgData name="Ieva Serapinaite" userId="4582e0da-e580-4e9c-af8b-45937c218d6f" providerId="ADAL" clId="{241A0A42-8A95-422E-B176-9E5B9A51D8E9}" dt="2019-03-13T08:27:01.584" v="5742" actId="9405"/>
          <ac:inkMkLst>
            <pc:docMk/>
            <pc:sldMk cId="3525025488" sldId="373"/>
            <ac:inkMk id="4" creationId="{1101FCF8-9FDE-4AD5-98F7-8FC53F06C746}"/>
          </ac:inkMkLst>
        </pc:inkChg>
        <pc:inkChg chg="add del">
          <ac:chgData name="Ieva Serapinaite" userId="4582e0da-e580-4e9c-af8b-45937c218d6f" providerId="ADAL" clId="{241A0A42-8A95-422E-B176-9E5B9A51D8E9}" dt="2019-03-13T08:26:51.798" v="5737"/>
          <ac:inkMkLst>
            <pc:docMk/>
            <pc:sldMk cId="3525025488" sldId="373"/>
            <ac:inkMk id="5" creationId="{548EAC69-4005-4797-9B81-C7CE14948119}"/>
          </ac:inkMkLst>
        </pc:inkChg>
        <pc:inkChg chg="add del">
          <ac:chgData name="Ieva Serapinaite" userId="4582e0da-e580-4e9c-af8b-45937c218d6f" providerId="ADAL" clId="{241A0A42-8A95-422E-B176-9E5B9A51D8E9}" dt="2019-03-13T08:27:00.961" v="5741" actId="9405"/>
          <ac:inkMkLst>
            <pc:docMk/>
            <pc:sldMk cId="3525025488" sldId="373"/>
            <ac:inkMk id="6" creationId="{2E078140-186C-4B58-98A6-B4C0DED85642}"/>
          </ac:inkMkLst>
        </pc:inkChg>
        <pc:inkChg chg="add del">
          <ac:chgData name="Ieva Serapinaite" userId="4582e0da-e580-4e9c-af8b-45937c218d6f" providerId="ADAL" clId="{241A0A42-8A95-422E-B176-9E5B9A51D8E9}" dt="2019-03-13T08:26:58.686" v="5739"/>
          <ac:inkMkLst>
            <pc:docMk/>
            <pc:sldMk cId="3525025488" sldId="373"/>
            <ac:inkMk id="7" creationId="{D0DE565E-5588-46EA-BCBB-470DDB4A0BAA}"/>
          </ac:inkMkLst>
        </pc:inkChg>
        <pc:inkChg chg="add del">
          <ac:chgData name="Ieva Serapinaite" userId="4582e0da-e580-4e9c-af8b-45937c218d6f" providerId="ADAL" clId="{241A0A42-8A95-422E-B176-9E5B9A51D8E9}" dt="2019-03-13T08:27:00.381" v="5740" actId="9405"/>
          <ac:inkMkLst>
            <pc:docMk/>
            <pc:sldMk cId="3525025488" sldId="373"/>
            <ac:inkMk id="9" creationId="{E2B941E6-36E0-4E83-A4A5-8864310A0754}"/>
          </ac:inkMkLst>
        </pc:inkChg>
        <pc:inkChg chg="add">
          <ac:chgData name="Ieva Serapinaite" userId="4582e0da-e580-4e9c-af8b-45937c218d6f" providerId="ADAL" clId="{241A0A42-8A95-422E-B176-9E5B9A51D8E9}" dt="2019-03-13T08:26:58.686" v="5739"/>
          <ac:inkMkLst>
            <pc:docMk/>
            <pc:sldMk cId="3525025488" sldId="373"/>
            <ac:inkMk id="11" creationId="{58350989-6C4F-491F-8321-16F9F2C1E534}"/>
          </ac:inkMkLst>
        </pc:inkChg>
        <pc:inkChg chg="add del">
          <ac:chgData name="Ieva Serapinaite" userId="4582e0da-e580-4e9c-af8b-45937c218d6f" providerId="ADAL" clId="{241A0A42-8A95-422E-B176-9E5B9A51D8E9}" dt="2019-03-13T08:27:30.943" v="5753" actId="9405"/>
          <ac:inkMkLst>
            <pc:docMk/>
            <pc:sldMk cId="3525025488" sldId="373"/>
            <ac:inkMk id="12" creationId="{DBCD7CBB-7454-499F-AF3B-3D6CFAE243FE}"/>
          </ac:inkMkLst>
        </pc:inkChg>
        <pc:inkChg chg="add del">
          <ac:chgData name="Ieva Serapinaite" userId="4582e0da-e580-4e9c-af8b-45937c218d6f" providerId="ADAL" clId="{241A0A42-8A95-422E-B176-9E5B9A51D8E9}" dt="2019-03-13T08:27:28.928" v="5752" actId="9405"/>
          <ac:inkMkLst>
            <pc:docMk/>
            <pc:sldMk cId="3525025488" sldId="373"/>
            <ac:inkMk id="13" creationId="{CED85828-E503-491D-A5B5-4C8B04F611B4}"/>
          </ac:inkMkLst>
        </pc:inkChg>
        <pc:inkChg chg="add del">
          <ac:chgData name="Ieva Serapinaite" userId="4582e0da-e580-4e9c-af8b-45937c218d6f" providerId="ADAL" clId="{241A0A42-8A95-422E-B176-9E5B9A51D8E9}" dt="2019-03-13T08:27:25.236" v="5749"/>
          <ac:inkMkLst>
            <pc:docMk/>
            <pc:sldMk cId="3525025488" sldId="373"/>
            <ac:inkMk id="14" creationId="{60AF4D35-61A8-4240-BEFF-A38E06CFBD5C}"/>
          </ac:inkMkLst>
        </pc:inkChg>
        <pc:inkChg chg="add del">
          <ac:chgData name="Ieva Serapinaite" userId="4582e0da-e580-4e9c-af8b-45937c218d6f" providerId="ADAL" clId="{241A0A42-8A95-422E-B176-9E5B9A51D8E9}" dt="2019-03-13T08:27:28.312" v="5751" actId="9405"/>
          <ac:inkMkLst>
            <pc:docMk/>
            <pc:sldMk cId="3525025488" sldId="373"/>
            <ac:inkMk id="15" creationId="{FD13AAF3-9454-47C8-A48B-C97BB9F09131}"/>
          </ac:inkMkLst>
        </pc:inkChg>
        <pc:inkChg chg="add del">
          <ac:chgData name="Ieva Serapinaite" userId="4582e0da-e580-4e9c-af8b-45937c218d6f" providerId="ADAL" clId="{241A0A42-8A95-422E-B176-9E5B9A51D8E9}" dt="2019-03-13T08:27:27.062" v="5750" actId="9405"/>
          <ac:inkMkLst>
            <pc:docMk/>
            <pc:sldMk cId="3525025488" sldId="373"/>
            <ac:inkMk id="16" creationId="{B9980BFE-DD8A-47C5-B82B-DB1DA2BB48A4}"/>
          </ac:inkMkLst>
        </pc:inkChg>
        <pc:inkChg chg="add">
          <ac:chgData name="Ieva Serapinaite" userId="4582e0da-e580-4e9c-af8b-45937c218d6f" providerId="ADAL" clId="{241A0A42-8A95-422E-B176-9E5B9A51D8E9}" dt="2019-03-13T08:27:25.236" v="5749"/>
          <ac:inkMkLst>
            <pc:docMk/>
            <pc:sldMk cId="3525025488" sldId="373"/>
            <ac:inkMk id="17" creationId="{C1D1A39D-38EC-48A0-B785-76906CE5E57C}"/>
          </ac:inkMkLst>
        </pc:inkChg>
      </pc:sldChg>
      <pc:sldChg chg="addSp modSp add del">
        <pc:chgData name="Ieva Serapinaite" userId="4582e0da-e580-4e9c-af8b-45937c218d6f" providerId="ADAL" clId="{241A0A42-8A95-422E-B176-9E5B9A51D8E9}" dt="2019-03-12T11:02:48.146" v="2603" actId="2696"/>
        <pc:sldMkLst>
          <pc:docMk/>
          <pc:sldMk cId="1941022391" sldId="374"/>
        </pc:sldMkLst>
        <pc:spChg chg="mod">
          <ac:chgData name="Ieva Serapinaite" userId="4582e0da-e580-4e9c-af8b-45937c218d6f" providerId="ADAL" clId="{241A0A42-8A95-422E-B176-9E5B9A51D8E9}" dt="2019-03-12T11:02:06.201" v="2597" actId="14100"/>
          <ac:spMkLst>
            <pc:docMk/>
            <pc:sldMk cId="1941022391" sldId="374"/>
            <ac:spMk id="2" creationId="{67C9C580-2000-4671-B956-5890C2341882}"/>
          </ac:spMkLst>
        </pc:spChg>
        <pc:spChg chg="mod">
          <ac:chgData name="Ieva Serapinaite" userId="4582e0da-e580-4e9c-af8b-45937c218d6f" providerId="ADAL" clId="{241A0A42-8A95-422E-B176-9E5B9A51D8E9}" dt="2019-03-12T11:02:27.280" v="2598"/>
          <ac:spMkLst>
            <pc:docMk/>
            <pc:sldMk cId="1941022391" sldId="374"/>
            <ac:spMk id="3" creationId="{C81D1E1A-7E76-4E21-AD2C-DEA9ADE1C369}"/>
          </ac:spMkLst>
        </pc:spChg>
        <pc:picChg chg="add mod">
          <ac:chgData name="Ieva Serapinaite" userId="4582e0da-e580-4e9c-af8b-45937c218d6f" providerId="ADAL" clId="{241A0A42-8A95-422E-B176-9E5B9A51D8E9}" dt="2019-03-12T11:02:41.458" v="2602" actId="1076"/>
          <ac:picMkLst>
            <pc:docMk/>
            <pc:sldMk cId="1941022391" sldId="374"/>
            <ac:picMk id="5" creationId="{976E9478-6EA4-425D-9CD9-B25947B3DC81}"/>
          </ac:picMkLst>
        </pc:picChg>
      </pc:sldChg>
      <pc:sldChg chg="addSp delSp modSp add del ord">
        <pc:chgData name="Ieva Serapinaite" userId="4582e0da-e580-4e9c-af8b-45937c218d6f" providerId="ADAL" clId="{241A0A42-8A95-422E-B176-9E5B9A51D8E9}" dt="2019-03-12T14:07:25.930" v="5065" actId="2696"/>
        <pc:sldMkLst>
          <pc:docMk/>
          <pc:sldMk cId="3210349336" sldId="374"/>
        </pc:sldMkLst>
        <pc:spChg chg="mod">
          <ac:chgData name="Ieva Serapinaite" userId="4582e0da-e580-4e9c-af8b-45937c218d6f" providerId="ADAL" clId="{241A0A42-8A95-422E-B176-9E5B9A51D8E9}" dt="2019-03-12T13:16:25.157" v="4478" actId="20577"/>
          <ac:spMkLst>
            <pc:docMk/>
            <pc:sldMk cId="3210349336" sldId="374"/>
            <ac:spMk id="2" creationId="{94336FA3-23E4-4CA9-80B2-34F37DA26845}"/>
          </ac:spMkLst>
        </pc:spChg>
        <pc:spChg chg="del">
          <ac:chgData name="Ieva Serapinaite" userId="4582e0da-e580-4e9c-af8b-45937c218d6f" providerId="ADAL" clId="{241A0A42-8A95-422E-B176-9E5B9A51D8E9}" dt="2019-03-12T11:57:04.619" v="2930"/>
          <ac:spMkLst>
            <pc:docMk/>
            <pc:sldMk cId="3210349336" sldId="374"/>
            <ac:spMk id="3" creationId="{301B51F7-EC28-42A2-8ABE-9D120706610E}"/>
          </ac:spMkLst>
        </pc:spChg>
        <pc:spChg chg="add del mod">
          <ac:chgData name="Ieva Serapinaite" userId="4582e0da-e580-4e9c-af8b-45937c218d6f" providerId="ADAL" clId="{241A0A42-8A95-422E-B176-9E5B9A51D8E9}" dt="2019-03-12T13:18:50.004" v="4484" actId="478"/>
          <ac:spMkLst>
            <pc:docMk/>
            <pc:sldMk cId="3210349336" sldId="374"/>
            <ac:spMk id="5" creationId="{0D829E73-6211-49F3-855E-7D123F6E6A6C}"/>
          </ac:spMkLst>
        </pc:spChg>
        <pc:graphicFrameChg chg="add mod">
          <ac:chgData name="Ieva Serapinaite" userId="4582e0da-e580-4e9c-af8b-45937c218d6f" providerId="ADAL" clId="{241A0A42-8A95-422E-B176-9E5B9A51D8E9}" dt="2019-03-12T13:56:05.094" v="4993" actId="207"/>
          <ac:graphicFrameMkLst>
            <pc:docMk/>
            <pc:sldMk cId="3210349336" sldId="374"/>
            <ac:graphicFrameMk id="4" creationId="{E7681EFA-BB13-43E2-A068-B23E168C2947}"/>
          </ac:graphicFrameMkLst>
        </pc:graphicFrameChg>
        <pc:picChg chg="add">
          <ac:chgData name="Ieva Serapinaite" userId="4582e0da-e580-4e9c-af8b-45937c218d6f" providerId="ADAL" clId="{241A0A42-8A95-422E-B176-9E5B9A51D8E9}" dt="2019-03-12T14:03:15.698" v="5013"/>
          <ac:picMkLst>
            <pc:docMk/>
            <pc:sldMk cId="3210349336" sldId="374"/>
            <ac:picMk id="6" creationId="{8D367D22-058F-4624-A32D-3CF1D234003C}"/>
          </ac:picMkLst>
        </pc:picChg>
      </pc:sldChg>
      <pc:sldChg chg="addSp delSp modSp add modAnim">
        <pc:chgData name="Ieva Serapinaite" userId="4582e0da-e580-4e9c-af8b-45937c218d6f" providerId="ADAL" clId="{241A0A42-8A95-422E-B176-9E5B9A51D8E9}" dt="2019-03-13T08:34:49.319" v="5828" actId="207"/>
        <pc:sldMkLst>
          <pc:docMk/>
          <pc:sldMk cId="3613628009" sldId="375"/>
        </pc:sldMkLst>
        <pc:spChg chg="mod">
          <ac:chgData name="Ieva Serapinaite" userId="4582e0da-e580-4e9c-af8b-45937c218d6f" providerId="ADAL" clId="{241A0A42-8A95-422E-B176-9E5B9A51D8E9}" dt="2019-03-12T14:04:42.986" v="5050" actId="14100"/>
          <ac:spMkLst>
            <pc:docMk/>
            <pc:sldMk cId="3613628009" sldId="375"/>
            <ac:spMk id="2" creationId="{7F6F57FE-01BF-4199-B111-5CF0B7C525E1}"/>
          </ac:spMkLst>
        </pc:spChg>
        <pc:spChg chg="del">
          <ac:chgData name="Ieva Serapinaite" userId="4582e0da-e580-4e9c-af8b-45937c218d6f" providerId="ADAL" clId="{241A0A42-8A95-422E-B176-9E5B9A51D8E9}" dt="2019-03-12T12:08:11.507" v="3096"/>
          <ac:spMkLst>
            <pc:docMk/>
            <pc:sldMk cId="3613628009" sldId="375"/>
            <ac:spMk id="3" creationId="{86CDFD06-52E9-4622-B784-9A7138572BFD}"/>
          </ac:spMkLst>
        </pc:spChg>
        <pc:graphicFrameChg chg="add mod">
          <ac:chgData name="Ieva Serapinaite" userId="4582e0da-e580-4e9c-af8b-45937c218d6f" providerId="ADAL" clId="{241A0A42-8A95-422E-B176-9E5B9A51D8E9}" dt="2019-03-13T08:34:49.319" v="5828" actId="207"/>
          <ac:graphicFrameMkLst>
            <pc:docMk/>
            <pc:sldMk cId="3613628009" sldId="375"/>
            <ac:graphicFrameMk id="6" creationId="{1631B81C-B6A5-45D9-BAFA-BF45CB166401}"/>
          </ac:graphicFrameMkLst>
        </pc:graphicFrameChg>
        <pc:picChg chg="add">
          <ac:chgData name="Ieva Serapinaite" userId="4582e0da-e580-4e9c-af8b-45937c218d6f" providerId="ADAL" clId="{241A0A42-8A95-422E-B176-9E5B9A51D8E9}" dt="2019-03-12T13:48:17.245" v="4946"/>
          <ac:picMkLst>
            <pc:docMk/>
            <pc:sldMk cId="3613628009" sldId="375"/>
            <ac:picMk id="7" creationId="{EB5120B5-29A8-45B9-B315-D2C835A24E2A}"/>
          </ac:picMkLst>
        </pc:picChg>
      </pc:sldChg>
      <pc:sldChg chg="add del">
        <pc:chgData name="Ieva Serapinaite" userId="4582e0da-e580-4e9c-af8b-45937c218d6f" providerId="ADAL" clId="{241A0A42-8A95-422E-B176-9E5B9A51D8E9}" dt="2019-03-12T12:49:20.986" v="3710" actId="2696"/>
        <pc:sldMkLst>
          <pc:docMk/>
          <pc:sldMk cId="385305442" sldId="376"/>
        </pc:sldMkLst>
      </pc:sldChg>
      <pc:sldChg chg="addSp delSp modSp add">
        <pc:chgData name="Ieva Serapinaite" userId="4582e0da-e580-4e9c-af8b-45937c218d6f" providerId="ADAL" clId="{241A0A42-8A95-422E-B176-9E5B9A51D8E9}" dt="2019-03-13T09:54:52.245" v="7136" actId="255"/>
        <pc:sldMkLst>
          <pc:docMk/>
          <pc:sldMk cId="3827962295" sldId="377"/>
        </pc:sldMkLst>
        <pc:spChg chg="mod">
          <ac:chgData name="Ieva Serapinaite" userId="4582e0da-e580-4e9c-af8b-45937c218d6f" providerId="ADAL" clId="{241A0A42-8A95-422E-B176-9E5B9A51D8E9}" dt="2019-03-12T12:49:36.090" v="3741" actId="20577"/>
          <ac:spMkLst>
            <pc:docMk/>
            <pc:sldMk cId="3827962295" sldId="377"/>
            <ac:spMk id="2" creationId="{A5CFCFC5-C53C-4833-9316-55722C90F094}"/>
          </ac:spMkLst>
        </pc:spChg>
        <pc:spChg chg="mod">
          <ac:chgData name="Ieva Serapinaite" userId="4582e0da-e580-4e9c-af8b-45937c218d6f" providerId="ADAL" clId="{241A0A42-8A95-422E-B176-9E5B9A51D8E9}" dt="2019-03-13T09:54:52.245" v="7136" actId="255"/>
          <ac:spMkLst>
            <pc:docMk/>
            <pc:sldMk cId="3827962295" sldId="377"/>
            <ac:spMk id="3" creationId="{604CD241-2419-4494-9A96-A7D6079C323F}"/>
          </ac:spMkLst>
        </pc:spChg>
        <pc:picChg chg="add del mod">
          <ac:chgData name="Ieva Serapinaite" userId="4582e0da-e580-4e9c-af8b-45937c218d6f" providerId="ADAL" clId="{241A0A42-8A95-422E-B176-9E5B9A51D8E9}" dt="2019-03-12T13:09:04.874" v="4325" actId="478"/>
          <ac:picMkLst>
            <pc:docMk/>
            <pc:sldMk cId="3827962295" sldId="377"/>
            <ac:picMk id="4" creationId="{55D95879-6D1F-4C56-A714-2C46FD3070A7}"/>
          </ac:picMkLst>
        </pc:picChg>
        <pc:picChg chg="add del mod">
          <ac:chgData name="Ieva Serapinaite" userId="4582e0da-e580-4e9c-af8b-45937c218d6f" providerId="ADAL" clId="{241A0A42-8A95-422E-B176-9E5B9A51D8E9}" dt="2019-03-12T13:53:44.544" v="4988" actId="478"/>
          <ac:picMkLst>
            <pc:docMk/>
            <pc:sldMk cId="3827962295" sldId="377"/>
            <ac:picMk id="5" creationId="{24AB9DD0-5B7A-4D74-883D-AED3D9A09098}"/>
          </ac:picMkLst>
        </pc:picChg>
        <pc:picChg chg="add del mod">
          <ac:chgData name="Ieva Serapinaite" userId="4582e0da-e580-4e9c-af8b-45937c218d6f" providerId="ADAL" clId="{241A0A42-8A95-422E-B176-9E5B9A51D8E9}" dt="2019-03-13T08:28:50.657" v="5755" actId="478"/>
          <ac:picMkLst>
            <pc:docMk/>
            <pc:sldMk cId="3827962295" sldId="377"/>
            <ac:picMk id="6" creationId="{1BBB921E-0226-4C23-BF8A-A33AC4A0ED9C}"/>
          </ac:picMkLst>
        </pc:picChg>
        <pc:picChg chg="add mod">
          <ac:chgData name="Ieva Serapinaite" userId="4582e0da-e580-4e9c-af8b-45937c218d6f" providerId="ADAL" clId="{241A0A42-8A95-422E-B176-9E5B9A51D8E9}" dt="2019-03-13T08:29:44.379" v="5759" actId="14100"/>
          <ac:picMkLst>
            <pc:docMk/>
            <pc:sldMk cId="3827962295" sldId="377"/>
            <ac:picMk id="7" creationId="{E8F4C9EC-698B-4C70-967F-C2213BF26C41}"/>
          </ac:picMkLst>
        </pc:picChg>
        <pc:inkChg chg="add">
          <ac:chgData name="Ieva Serapinaite" userId="4582e0da-e580-4e9c-af8b-45937c218d6f" providerId="ADAL" clId="{241A0A42-8A95-422E-B176-9E5B9A51D8E9}" dt="2019-03-13T08:28:45.727" v="5754" actId="9405"/>
          <ac:inkMkLst>
            <pc:docMk/>
            <pc:sldMk cId="3827962295" sldId="377"/>
            <ac:inkMk id="4" creationId="{F0A472B5-54EE-4C99-B742-BB88D9BE281B}"/>
          </ac:inkMkLst>
        </pc:inkChg>
      </pc:sldChg>
      <pc:sldChg chg="addSp delSp modSp add">
        <pc:chgData name="Ieva Serapinaite" userId="4582e0da-e580-4e9c-af8b-45937c218d6f" providerId="ADAL" clId="{241A0A42-8A95-422E-B176-9E5B9A51D8E9}" dt="2019-03-12T14:15:42.292" v="5482" actId="255"/>
        <pc:sldMkLst>
          <pc:docMk/>
          <pc:sldMk cId="470634651" sldId="378"/>
        </pc:sldMkLst>
        <pc:spChg chg="mod">
          <ac:chgData name="Ieva Serapinaite" userId="4582e0da-e580-4e9c-af8b-45937c218d6f" providerId="ADAL" clId="{241A0A42-8A95-422E-B176-9E5B9A51D8E9}" dt="2019-03-12T12:58:54.345" v="4251" actId="20577"/>
          <ac:spMkLst>
            <pc:docMk/>
            <pc:sldMk cId="470634651" sldId="378"/>
            <ac:spMk id="2" creationId="{14B0F45B-9F10-4C46-ADF2-4D6E31093016}"/>
          </ac:spMkLst>
        </pc:spChg>
        <pc:spChg chg="mod">
          <ac:chgData name="Ieva Serapinaite" userId="4582e0da-e580-4e9c-af8b-45937c218d6f" providerId="ADAL" clId="{241A0A42-8A95-422E-B176-9E5B9A51D8E9}" dt="2019-03-12T14:15:42.292" v="5482" actId="255"/>
          <ac:spMkLst>
            <pc:docMk/>
            <pc:sldMk cId="470634651" sldId="378"/>
            <ac:spMk id="3" creationId="{10BBC7A4-10B5-4B2B-936F-16F2E9B74CEF}"/>
          </ac:spMkLst>
        </pc:spChg>
        <pc:spChg chg="add del">
          <ac:chgData name="Ieva Serapinaite" userId="4582e0da-e580-4e9c-af8b-45937c218d6f" providerId="ADAL" clId="{241A0A42-8A95-422E-B176-9E5B9A51D8E9}" dt="2019-03-12T13:20:51.692" v="4486"/>
          <ac:spMkLst>
            <pc:docMk/>
            <pc:sldMk cId="470634651" sldId="378"/>
            <ac:spMk id="5" creationId="{B7C32BA1-CA92-46D9-A816-6526DE2D27C8}"/>
          </ac:spMkLst>
        </pc:spChg>
        <pc:spChg chg="add del">
          <ac:chgData name="Ieva Serapinaite" userId="4582e0da-e580-4e9c-af8b-45937c218d6f" providerId="ADAL" clId="{241A0A42-8A95-422E-B176-9E5B9A51D8E9}" dt="2019-03-12T13:20:56.688" v="4488" actId="478"/>
          <ac:spMkLst>
            <pc:docMk/>
            <pc:sldMk cId="470634651" sldId="378"/>
            <ac:spMk id="6" creationId="{F656D511-5554-4EE2-85DE-A76569716633}"/>
          </ac:spMkLst>
        </pc:spChg>
        <pc:picChg chg="add mod">
          <ac:chgData name="Ieva Serapinaite" userId="4582e0da-e580-4e9c-af8b-45937c218d6f" providerId="ADAL" clId="{241A0A42-8A95-422E-B176-9E5B9A51D8E9}" dt="2019-03-12T14:06:09.637" v="5058" actId="1076"/>
          <ac:picMkLst>
            <pc:docMk/>
            <pc:sldMk cId="470634651" sldId="378"/>
            <ac:picMk id="4" creationId="{07AD1893-F82A-4BFD-8663-027B2DEDA21A}"/>
          </ac:picMkLst>
        </pc:picChg>
      </pc:sldChg>
      <pc:sldChg chg="add del">
        <pc:chgData name="Ieva Serapinaite" userId="4582e0da-e580-4e9c-af8b-45937c218d6f" providerId="ADAL" clId="{241A0A42-8A95-422E-B176-9E5B9A51D8E9}" dt="2019-03-12T13:57:55.916" v="4995" actId="2696"/>
        <pc:sldMkLst>
          <pc:docMk/>
          <pc:sldMk cId="2492367957" sldId="379"/>
        </pc:sldMkLst>
      </pc:sldChg>
      <pc:sldChg chg="modSp add del">
        <pc:chgData name="Ieva Serapinaite" userId="4582e0da-e580-4e9c-af8b-45937c218d6f" providerId="ADAL" clId="{241A0A42-8A95-422E-B176-9E5B9A51D8E9}" dt="2019-03-12T13:14:56.276" v="4398" actId="2696"/>
        <pc:sldMkLst>
          <pc:docMk/>
          <pc:sldMk cId="2936749304" sldId="379"/>
        </pc:sldMkLst>
        <pc:spChg chg="mod">
          <ac:chgData name="Ieva Serapinaite" userId="4582e0da-e580-4e9c-af8b-45937c218d6f" providerId="ADAL" clId="{241A0A42-8A95-422E-B176-9E5B9A51D8E9}" dt="2019-03-12T13:13:29.426" v="4346"/>
          <ac:spMkLst>
            <pc:docMk/>
            <pc:sldMk cId="2936749304" sldId="379"/>
            <ac:spMk id="2" creationId="{1B447436-A84A-40C0-B47C-26F1D6F8705D}"/>
          </ac:spMkLst>
        </pc:spChg>
      </pc:sldChg>
      <pc:sldChg chg="modSp add del">
        <pc:chgData name="Ieva Serapinaite" userId="4582e0da-e580-4e9c-af8b-45937c218d6f" providerId="ADAL" clId="{241A0A42-8A95-422E-B176-9E5B9A51D8E9}" dt="2019-03-13T08:26:17.843" v="5732" actId="2696"/>
        <pc:sldMkLst>
          <pc:docMk/>
          <pc:sldMk cId="3601709576" sldId="379"/>
        </pc:sldMkLst>
        <pc:spChg chg="mod">
          <ac:chgData name="Ieva Serapinaite" userId="4582e0da-e580-4e9c-af8b-45937c218d6f" providerId="ADAL" clId="{241A0A42-8A95-422E-B176-9E5B9A51D8E9}" dt="2019-03-13T08:24:09.557" v="5731" actId="20577"/>
          <ac:spMkLst>
            <pc:docMk/>
            <pc:sldMk cId="3601709576" sldId="379"/>
            <ac:spMk id="2" creationId="{9FFB62A8-8F84-4BB2-8C06-86A0C2618DD7}"/>
          </ac:spMkLst>
        </pc:spChg>
      </pc:sldChg>
      <pc:sldChg chg="addSp delSp modSp add">
        <pc:chgData name="Ieva Serapinaite" userId="4582e0da-e580-4e9c-af8b-45937c218d6f" providerId="ADAL" clId="{241A0A42-8A95-422E-B176-9E5B9A51D8E9}" dt="2019-03-13T08:43:48.027" v="5959" actId="14100"/>
        <pc:sldMkLst>
          <pc:docMk/>
          <pc:sldMk cId="3977308551" sldId="379"/>
        </pc:sldMkLst>
        <pc:spChg chg="mod">
          <ac:chgData name="Ieva Serapinaite" userId="4582e0da-e580-4e9c-af8b-45937c218d6f" providerId="ADAL" clId="{241A0A42-8A95-422E-B176-9E5B9A51D8E9}" dt="2019-03-13T08:43:43.215" v="5958" actId="20577"/>
          <ac:spMkLst>
            <pc:docMk/>
            <pc:sldMk cId="3977308551" sldId="379"/>
            <ac:spMk id="2" creationId="{D291353A-BD0B-4D72-8D95-75A249E3A74D}"/>
          </ac:spMkLst>
        </pc:spChg>
        <pc:spChg chg="del">
          <ac:chgData name="Ieva Serapinaite" userId="4582e0da-e580-4e9c-af8b-45937c218d6f" providerId="ADAL" clId="{241A0A42-8A95-422E-B176-9E5B9A51D8E9}" dt="2019-03-13T08:42:02.202" v="5830"/>
          <ac:spMkLst>
            <pc:docMk/>
            <pc:sldMk cId="3977308551" sldId="379"/>
            <ac:spMk id="3" creationId="{190134A0-C70B-4A70-9AA3-BE0DD441F9C0}"/>
          </ac:spMkLst>
        </pc:spChg>
        <pc:graphicFrameChg chg="add mod">
          <ac:chgData name="Ieva Serapinaite" userId="4582e0da-e580-4e9c-af8b-45937c218d6f" providerId="ADAL" clId="{241A0A42-8A95-422E-B176-9E5B9A51D8E9}" dt="2019-03-13T08:43:48.027" v="5959" actId="14100"/>
          <ac:graphicFrameMkLst>
            <pc:docMk/>
            <pc:sldMk cId="3977308551" sldId="379"/>
            <ac:graphicFrameMk id="7" creationId="{D9620410-800E-48D9-85EC-1698A707ACAD}"/>
          </ac:graphicFrameMkLst>
        </pc:graphicFrameChg>
      </pc:sldChg>
      <pc:sldChg chg="modSp add del">
        <pc:chgData name="Ieva Serapinaite" userId="4582e0da-e580-4e9c-af8b-45937c218d6f" providerId="ADAL" clId="{241A0A42-8A95-422E-B176-9E5B9A51D8E9}" dt="2019-03-13T10:06:35.575" v="7397" actId="5793"/>
        <pc:sldMkLst>
          <pc:docMk/>
          <pc:sldMk cId="3977308551" sldId="379"/>
        </pc:sldMkLst>
        <pc:spChg chg="mod">
          <ac:chgData name="Ieva Serapinaite" userId="4582e0da-e580-4e9c-af8b-45937c218d6f" providerId="ADAL" clId="{241A0A42-8A95-422E-B176-9E5B9A51D8E9}" dt="2019-03-12T13:38:23.037" v="4904"/>
          <ac:spMkLst>
            <pc:docMk/>
            <pc:sldMk cId="3977308551" sldId="379"/>
            <ac:spMk id="129" creationId="{00000000-0000-0000-0000-000000000000}"/>
          </ac:spMkLst>
        </pc:spChg>
        <pc:grpChg chg="mod">
          <ac:chgData name="Ieva Serapinaite" userId="4582e0da-e580-4e9c-af8b-45937c218d6f" providerId="ADAL" clId="{241A0A42-8A95-422E-B176-9E5B9A51D8E9}" dt="2019-03-12T13:41:48.353" v="4906" actId="207"/>
          <ac:grpSpMkLst>
            <pc:docMk/>
            <pc:sldMk cId="3977308551" sldId="379"/>
            <ac:grpSpMk id="131" creationId="{00000000-0000-0000-0000-000000000000}"/>
          </ac:grpSpMkLst>
        </pc:grpChg>
        <pc:graphicFrameChg chg="mod">
          <ac:chgData name="Ieva Serapinaite" userId="4582e0da-e580-4e9c-af8b-45937c218d6f" providerId="ADAL" clId="{241A0A42-8A95-422E-B176-9E5B9A51D8E9}" dt="2019-03-13T10:06:35.575" v="7397" actId="5793"/>
          <ac:graphicFrameMkLst>
            <pc:docMk/>
            <pc:sldMk cId="3977308551" sldId="379"/>
            <ac:graphicFrameMk id="7" creationId="{D9620410-800E-48D9-85EC-1698A707ACAD}"/>
          </ac:graphicFrameMkLst>
        </pc:graphicFrameChg>
      </pc:sldChg>
      <pc:sldChg chg="addSp modSp add">
        <pc:chgData name="Ieva Serapinaite" userId="4582e0da-e580-4e9c-af8b-45937c218d6f" providerId="ADAL" clId="{241A0A42-8A95-422E-B176-9E5B9A51D8E9}" dt="2019-03-13T08:58:24.253" v="6032" actId="1076"/>
        <pc:sldMkLst>
          <pc:docMk/>
          <pc:sldMk cId="3425738046" sldId="380"/>
        </pc:sldMkLst>
        <pc:spChg chg="mod">
          <ac:chgData name="Ieva Serapinaite" userId="4582e0da-e580-4e9c-af8b-45937c218d6f" providerId="ADAL" clId="{241A0A42-8A95-422E-B176-9E5B9A51D8E9}" dt="2019-03-13T08:54:47.061" v="5963" actId="14100"/>
          <ac:spMkLst>
            <pc:docMk/>
            <pc:sldMk cId="3425738046" sldId="380"/>
            <ac:spMk id="2" creationId="{F2F5EA22-6E2C-4233-9466-E09F0CDF0477}"/>
          </ac:spMkLst>
        </pc:spChg>
        <pc:spChg chg="mod">
          <ac:chgData name="Ieva Serapinaite" userId="4582e0da-e580-4e9c-af8b-45937c218d6f" providerId="ADAL" clId="{241A0A42-8A95-422E-B176-9E5B9A51D8E9}" dt="2019-03-13T08:56:28.537" v="6025" actId="20577"/>
          <ac:spMkLst>
            <pc:docMk/>
            <pc:sldMk cId="3425738046" sldId="380"/>
            <ac:spMk id="3" creationId="{DD9EE868-D51E-4857-89DE-2983192C5F56}"/>
          </ac:spMkLst>
        </pc:spChg>
        <pc:picChg chg="add mod">
          <ac:chgData name="Ieva Serapinaite" userId="4582e0da-e580-4e9c-af8b-45937c218d6f" providerId="ADAL" clId="{241A0A42-8A95-422E-B176-9E5B9A51D8E9}" dt="2019-03-13T08:58:24.253" v="6032" actId="1076"/>
          <ac:picMkLst>
            <pc:docMk/>
            <pc:sldMk cId="3425738046" sldId="380"/>
            <ac:picMk id="4" creationId="{979015CF-B59C-4955-B9B3-60CD2CAD33A4}"/>
          </ac:picMkLst>
        </pc:picChg>
      </pc:sldChg>
      <pc:sldChg chg="addSp delSp modSp add">
        <pc:chgData name="Ieva Serapinaite" userId="4582e0da-e580-4e9c-af8b-45937c218d6f" providerId="ADAL" clId="{241A0A42-8A95-422E-B176-9E5B9A51D8E9}" dt="2019-03-13T10:03:58.804" v="7257" actId="1076"/>
        <pc:sldMkLst>
          <pc:docMk/>
          <pc:sldMk cId="3387609741" sldId="381"/>
        </pc:sldMkLst>
        <pc:spChg chg="mod">
          <ac:chgData name="Ieva Serapinaite" userId="4582e0da-e580-4e9c-af8b-45937c218d6f" providerId="ADAL" clId="{241A0A42-8A95-422E-B176-9E5B9A51D8E9}" dt="2019-03-13T09:21:15.865" v="6051" actId="20577"/>
          <ac:spMkLst>
            <pc:docMk/>
            <pc:sldMk cId="3387609741" sldId="381"/>
            <ac:spMk id="2" creationId="{9F7EA041-5249-4580-89A2-6E92BD7EAB42}"/>
          </ac:spMkLst>
        </pc:spChg>
        <pc:spChg chg="mod">
          <ac:chgData name="Ieva Serapinaite" userId="4582e0da-e580-4e9c-af8b-45937c218d6f" providerId="ADAL" clId="{241A0A42-8A95-422E-B176-9E5B9A51D8E9}" dt="2019-03-13T09:28:11.987" v="6309" actId="255"/>
          <ac:spMkLst>
            <pc:docMk/>
            <pc:sldMk cId="3387609741" sldId="381"/>
            <ac:spMk id="3" creationId="{D302990C-5D5E-4A5F-A0E5-F6606DDB7911}"/>
          </ac:spMkLst>
        </pc:spChg>
        <pc:graphicFrameChg chg="mod modGraphic">
          <ac:chgData name="Ieva Serapinaite" userId="4582e0da-e580-4e9c-af8b-45937c218d6f" providerId="ADAL" clId="{241A0A42-8A95-422E-B176-9E5B9A51D8E9}" dt="2019-03-13T10:03:56.116" v="7256" actId="14100"/>
          <ac:graphicFrameMkLst>
            <pc:docMk/>
            <pc:sldMk cId="3387609741" sldId="381"/>
            <ac:graphicFrameMk id="6" creationId="{BB994636-4C38-43C6-B6B9-1F237E83FCA5}"/>
          </ac:graphicFrameMkLst>
        </pc:graphicFrameChg>
        <pc:picChg chg="add del mod">
          <ac:chgData name="Ieva Serapinaite" userId="4582e0da-e580-4e9c-af8b-45937c218d6f" providerId="ADAL" clId="{241A0A42-8A95-422E-B176-9E5B9A51D8E9}" dt="2019-03-13T09:29:52.773" v="6315" actId="478"/>
          <ac:picMkLst>
            <pc:docMk/>
            <pc:sldMk cId="3387609741" sldId="381"/>
            <ac:picMk id="4" creationId="{B9A7A88C-6F7F-47F7-A437-3800E31D7428}"/>
          </ac:picMkLst>
        </pc:picChg>
        <pc:picChg chg="add del mod">
          <ac:chgData name="Ieva Serapinaite" userId="4582e0da-e580-4e9c-af8b-45937c218d6f" providerId="ADAL" clId="{241A0A42-8A95-422E-B176-9E5B9A51D8E9}" dt="2019-03-13T09:49:51.288" v="6993" actId="478"/>
          <ac:picMkLst>
            <pc:docMk/>
            <pc:sldMk cId="3387609741" sldId="381"/>
            <ac:picMk id="5" creationId="{5D1972A0-95E3-4FC2-AE39-2471BFAAFB14}"/>
          </ac:picMkLst>
        </pc:picChg>
        <pc:picChg chg="add del mod">
          <ac:chgData name="Ieva Serapinaite" userId="4582e0da-e580-4e9c-af8b-45937c218d6f" providerId="ADAL" clId="{241A0A42-8A95-422E-B176-9E5B9A51D8E9}" dt="2019-03-13T09:58:35.882" v="7174" actId="478"/>
          <ac:picMkLst>
            <pc:docMk/>
            <pc:sldMk cId="3387609741" sldId="381"/>
            <ac:picMk id="7" creationId="{ABBD5A02-287C-48CA-A336-106F1DA3B610}"/>
          </ac:picMkLst>
        </pc:picChg>
        <pc:picChg chg="add mod">
          <ac:chgData name="Ieva Serapinaite" userId="4582e0da-e580-4e9c-af8b-45937c218d6f" providerId="ADAL" clId="{241A0A42-8A95-422E-B176-9E5B9A51D8E9}" dt="2019-03-13T10:03:58.804" v="7257" actId="1076"/>
          <ac:picMkLst>
            <pc:docMk/>
            <pc:sldMk cId="3387609741" sldId="381"/>
            <ac:picMk id="8" creationId="{B8D13DFE-1723-44ED-BFFA-BAA17C44CE56}"/>
          </ac:picMkLst>
        </pc:picChg>
      </pc:sldChg>
      <pc:sldChg chg="add del">
        <pc:chgData name="Ieva Serapinaite" userId="4582e0da-e580-4e9c-af8b-45937c218d6f" providerId="ADAL" clId="{241A0A42-8A95-422E-B176-9E5B9A51D8E9}" dt="2019-03-13T09:36:12.542" v="6322" actId="2696"/>
        <pc:sldMkLst>
          <pc:docMk/>
          <pc:sldMk cId="598273846" sldId="382"/>
        </pc:sldMkLst>
      </pc:sldChg>
      <pc:sldChg chg="modSp add del">
        <pc:chgData name="Ieva Serapinaite" userId="4582e0da-e580-4e9c-af8b-45937c218d6f" providerId="ADAL" clId="{241A0A42-8A95-422E-B176-9E5B9A51D8E9}" dt="2019-03-13T09:39:11.914" v="6362" actId="2696"/>
        <pc:sldMkLst>
          <pc:docMk/>
          <pc:sldMk cId="2875323084" sldId="383"/>
        </pc:sldMkLst>
        <pc:graphicFrameChg chg="modGraphic">
          <ac:chgData name="Ieva Serapinaite" userId="4582e0da-e580-4e9c-af8b-45937c218d6f" providerId="ADAL" clId="{241A0A42-8A95-422E-B176-9E5B9A51D8E9}" dt="2019-03-13T09:37:16.931" v="6335" actId="14734"/>
          <ac:graphicFrameMkLst>
            <pc:docMk/>
            <pc:sldMk cId="2875323084" sldId="383"/>
            <ac:graphicFrameMk id="15" creationId="{B821DCA0-B916-4D2B-8A8E-D4E90F167D65}"/>
          </ac:graphicFrameMkLst>
        </pc:graphicFrameChg>
      </pc:sldChg>
      <pc:sldChg chg="add del">
        <pc:chgData name="Ieva Serapinaite" userId="4582e0da-e580-4e9c-af8b-45937c218d6f" providerId="ADAL" clId="{241A0A42-8A95-422E-B176-9E5B9A51D8E9}" dt="2019-03-13T09:36:23.229" v="6324" actId="2696"/>
        <pc:sldMkLst>
          <pc:docMk/>
          <pc:sldMk cId="808729872" sldId="384"/>
        </pc:sldMkLst>
      </pc:sldChg>
      <pc:sldMasterChg chg="delSldLayout">
        <pc:chgData name="Ieva Serapinaite" userId="4582e0da-e580-4e9c-af8b-45937c218d6f" providerId="ADAL" clId="{241A0A42-8A95-422E-B176-9E5B9A51D8E9}" dt="2019-03-12T13:57:55.916" v="4996" actId="2696"/>
        <pc:sldMasterMkLst>
          <pc:docMk/>
          <pc:sldMasterMk cId="702736831" sldId="2147483660"/>
        </pc:sldMasterMkLst>
        <pc:sldLayoutChg chg="del">
          <pc:chgData name="Ieva Serapinaite" userId="4582e0da-e580-4e9c-af8b-45937c218d6f" providerId="ADAL" clId="{241A0A42-8A95-422E-B176-9E5B9A51D8E9}" dt="2019-03-12T13:57:55.916" v="4996" actId="2696"/>
          <pc:sldLayoutMkLst>
            <pc:docMk/>
            <pc:sldMasterMk cId="702736831" sldId="2147483660"/>
            <pc:sldLayoutMk cId="1005857116" sldId="2147483679"/>
          </pc:sldLayoutMkLst>
        </pc:sldLayoutChg>
        <pc:sldLayoutChg chg="del">
          <pc:chgData name="Ieva Serapinaite" userId="4582e0da-e580-4e9c-af8b-45937c218d6f" providerId="ADAL" clId="{241A0A42-8A95-422E-B176-9E5B9A51D8E9}" dt="2019-03-12T13:55:37.047" v="4991" actId="2696"/>
          <pc:sldLayoutMkLst>
            <pc:docMk/>
            <pc:sldMasterMk cId="702736831" sldId="2147483660"/>
            <pc:sldLayoutMk cId="1057141264" sldId="2147483679"/>
          </pc:sldLayoutMkLst>
        </pc:sldLayoutChg>
        <pc:sldLayoutChg chg="del">
          <pc:chgData name="Ieva Serapinaite" userId="4582e0da-e580-4e9c-af8b-45937c218d6f" providerId="ADAL" clId="{241A0A42-8A95-422E-B176-9E5B9A51D8E9}" dt="2019-03-12T11:07:33.784" v="2679" actId="2696"/>
          <pc:sldLayoutMkLst>
            <pc:docMk/>
            <pc:sldMasterMk cId="702736831" sldId="2147483660"/>
            <pc:sldLayoutMk cId="1525052178" sldId="214748367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image" Target="../media/image20.jpeg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C15D1-452D-4652-8E32-73D40D7E64B9}" type="doc">
      <dgm:prSet loTypeId="urn:microsoft.com/office/officeart/2005/8/layout/radial5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84A49C7C-BC9D-4F36-84C4-03BEED7B7E9E}">
      <dgm:prSet phldrT="[Tekst]"/>
      <dgm:spPr>
        <a:solidFill>
          <a:schemeClr val="accent1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?</a:t>
          </a:r>
        </a:p>
      </dgm:t>
    </dgm:pt>
    <dgm:pt modelId="{C5A865F1-0844-4B47-B056-C2434DA27F65}" type="parTrans" cxnId="{442EF631-D9C4-466D-9D35-4C6E1C5AD3F3}">
      <dgm:prSet/>
      <dgm:spPr/>
      <dgm:t>
        <a:bodyPr/>
        <a:lstStyle/>
        <a:p>
          <a:endParaRPr lang="nb-NO"/>
        </a:p>
      </dgm:t>
    </dgm:pt>
    <dgm:pt modelId="{1FB678B9-B968-4984-A4C1-87A9EF75041E}" type="sibTrans" cxnId="{442EF631-D9C4-466D-9D35-4C6E1C5AD3F3}">
      <dgm:prSet/>
      <dgm:spPr/>
      <dgm:t>
        <a:bodyPr/>
        <a:lstStyle/>
        <a:p>
          <a:endParaRPr lang="nb-NO"/>
        </a:p>
      </dgm:t>
    </dgm:pt>
    <dgm:pt modelId="{B954171F-44C1-406F-A2A3-98F24870E105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Kunnskaps-allianser</a:t>
          </a:r>
        </a:p>
      </dgm:t>
    </dgm:pt>
    <dgm:pt modelId="{B93B9772-43BB-48A9-A218-87D7EDE938C0}" type="parTrans" cxnId="{4173C3ED-FA55-4BA2-BB42-9F01E4CE8B7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9E6E4A9F-2D70-4081-95AD-A742778CA185}" type="sibTrans" cxnId="{4173C3ED-FA55-4BA2-BB42-9F01E4CE8B73}">
      <dgm:prSet/>
      <dgm:spPr/>
      <dgm:t>
        <a:bodyPr/>
        <a:lstStyle/>
        <a:p>
          <a:endParaRPr lang="nb-NO"/>
        </a:p>
      </dgm:t>
    </dgm:pt>
    <dgm:pt modelId="{A409B530-8CB4-4D12-B995-34869840E316}">
      <dgm:prSet phldrT="[Tekst]"/>
      <dgm:spPr>
        <a:solidFill>
          <a:schemeClr val="accent1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European </a:t>
          </a:r>
          <a:r>
            <a:rPr lang="nb-NO" dirty="0" err="1">
              <a:solidFill>
                <a:schemeClr val="accent3">
                  <a:lumMod val="75000"/>
                </a:schemeClr>
              </a:solidFill>
            </a:rPr>
            <a:t>universities</a:t>
          </a:r>
          <a:endParaRPr lang="nb-NO" dirty="0">
            <a:solidFill>
              <a:schemeClr val="accent3">
                <a:lumMod val="75000"/>
              </a:schemeClr>
            </a:solidFill>
          </a:endParaRPr>
        </a:p>
      </dgm:t>
    </dgm:pt>
    <dgm:pt modelId="{4A20804B-07FA-49AD-B63C-24DB85E3881A}" type="parTrans" cxnId="{6F9F62B7-BCFF-494E-B389-D1F98EA4DE0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F284F38D-C72A-4442-9B0A-38FFF2D3C332}" type="sibTrans" cxnId="{6F9F62B7-BCFF-494E-B389-D1F98EA4DE01}">
      <dgm:prSet/>
      <dgm:spPr/>
      <dgm:t>
        <a:bodyPr/>
        <a:lstStyle/>
        <a:p>
          <a:endParaRPr lang="nb-NO"/>
        </a:p>
      </dgm:t>
    </dgm:pt>
    <dgm:pt modelId="{203A02D2-2AA8-45B6-B855-DB896A150835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Kapasitets-bygging</a:t>
          </a:r>
        </a:p>
      </dgm:t>
    </dgm:pt>
    <dgm:pt modelId="{ECF6A24D-17C6-4FA2-971D-52B9194E16B8}" type="parTrans" cxnId="{B04A9381-320F-43A8-824A-ACB22041D64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612AB8D8-AECC-48F7-9E5A-33CD9FCE8A33}" type="sibTrans" cxnId="{B04A9381-320F-43A8-824A-ACB22041D645}">
      <dgm:prSet/>
      <dgm:spPr/>
      <dgm:t>
        <a:bodyPr/>
        <a:lstStyle/>
        <a:p>
          <a:endParaRPr lang="nb-NO"/>
        </a:p>
      </dgm:t>
    </dgm:pt>
    <dgm:pt modelId="{AB3B0F69-A337-4547-8DE1-C31BBD44ADA6}">
      <dgm:prSet phldrT="[Tekst]"/>
      <dgm:spPr>
        <a:solidFill>
          <a:schemeClr val="accent6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Politikk-utvikling EU</a:t>
          </a:r>
        </a:p>
      </dgm:t>
    </dgm:pt>
    <dgm:pt modelId="{930FAFC2-70C3-445F-A5A7-E451DAA48CD8}" type="parTrans" cxnId="{3A16C1C6-0C1B-4182-944E-A80026829A2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nb-NO"/>
        </a:p>
      </dgm:t>
    </dgm:pt>
    <dgm:pt modelId="{7923A548-30C2-4479-B1ED-63D272739FFD}" type="sibTrans" cxnId="{3A16C1C6-0C1B-4182-944E-A80026829A2F}">
      <dgm:prSet/>
      <dgm:spPr/>
      <dgm:t>
        <a:bodyPr/>
        <a:lstStyle/>
        <a:p>
          <a:endParaRPr lang="nb-NO"/>
        </a:p>
      </dgm:t>
    </dgm:pt>
    <dgm:pt modelId="{6709795D-86DC-465A-8923-C01F683CCC89}">
      <dgm:prSet phldrT="[Tekst]"/>
      <dgm:spPr>
        <a:solidFill>
          <a:srgbClr val="13A5D2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Mobilitet</a:t>
          </a:r>
        </a:p>
      </dgm:t>
    </dgm:pt>
    <dgm:pt modelId="{064F6D80-946E-4029-BA6B-6172FB994FDC}" type="parTrans" cxnId="{64D9ED46-5A0A-471F-8F65-0347E8C210D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28CF4332-2521-4F19-B586-CA37A72AE918}" type="sibTrans" cxnId="{64D9ED46-5A0A-471F-8F65-0347E8C210DB}">
      <dgm:prSet/>
      <dgm:spPr/>
      <dgm:t>
        <a:bodyPr/>
        <a:lstStyle/>
        <a:p>
          <a:endParaRPr lang="nb-NO"/>
        </a:p>
      </dgm:t>
    </dgm:pt>
    <dgm:pt modelId="{50356AC5-68D2-4FD5-A0F1-A27B6D0D9446}">
      <dgm:prSet phldrT="[Tekst]"/>
      <dgm:spPr>
        <a:solidFill>
          <a:schemeClr val="accent1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Sektor-allianser</a:t>
          </a:r>
        </a:p>
      </dgm:t>
    </dgm:pt>
    <dgm:pt modelId="{D151201F-E2FF-4EA9-B9C9-5A6BB3260D2F}" type="parTrans" cxnId="{4C148BEA-5EFD-4B56-ACCE-A8A8DA4E6A8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nb-NO"/>
        </a:p>
      </dgm:t>
    </dgm:pt>
    <dgm:pt modelId="{E617FF0C-7703-495B-A2B9-B0152749F631}" type="sibTrans" cxnId="{4C148BEA-5EFD-4B56-ACCE-A8A8DA4E6A8C}">
      <dgm:prSet/>
      <dgm:spPr/>
      <dgm:t>
        <a:bodyPr/>
        <a:lstStyle/>
        <a:p>
          <a:endParaRPr lang="nb-NO"/>
        </a:p>
      </dgm:t>
    </dgm:pt>
    <dgm:pt modelId="{49DEBC48-B4B0-4523-9F7F-570CEBAF2EA4}">
      <dgm:prSet phldrT="[Tekst]"/>
      <dgm:spPr>
        <a:solidFill>
          <a:srgbClr val="00B0F0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Strategiske partnerskap</a:t>
          </a:r>
        </a:p>
      </dgm:t>
    </dgm:pt>
    <dgm:pt modelId="{A43786D3-9085-4CD9-9800-526F67FC6743}" type="parTrans" cxnId="{DDA3E027-E564-4439-B325-A00B6F4F4D2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nb-NO"/>
        </a:p>
      </dgm:t>
    </dgm:pt>
    <dgm:pt modelId="{E2A7D378-B6ED-4F50-9D02-01D38A652011}" type="sibTrans" cxnId="{DDA3E027-E564-4439-B325-A00B6F4F4D27}">
      <dgm:prSet/>
      <dgm:spPr/>
      <dgm:t>
        <a:bodyPr/>
        <a:lstStyle/>
        <a:p>
          <a:endParaRPr lang="nb-NO"/>
        </a:p>
      </dgm:t>
    </dgm:pt>
    <dgm:pt modelId="{05456CCE-76D1-439F-AA2B-562F68EE1796}">
      <dgm:prSet phldrT="[Tekst]"/>
      <dgm:spPr>
        <a:solidFill>
          <a:schemeClr val="accent1"/>
        </a:solidFill>
      </dgm:spPr>
      <dgm:t>
        <a:bodyPr/>
        <a:lstStyle/>
        <a:p>
          <a:r>
            <a:rPr lang="nb-NO" dirty="0">
              <a:solidFill>
                <a:schemeClr val="accent3">
                  <a:lumMod val="75000"/>
                </a:schemeClr>
              </a:solidFill>
            </a:rPr>
            <a:t>EMD </a:t>
          </a:r>
          <a:r>
            <a:rPr lang="nb-NO" dirty="0" err="1">
              <a:solidFill>
                <a:schemeClr val="accent3">
                  <a:lumMod val="75000"/>
                </a:schemeClr>
              </a:solidFill>
            </a:rPr>
            <a:t>Fellesgrader</a:t>
          </a:r>
          <a:endParaRPr lang="nb-NO" dirty="0">
            <a:solidFill>
              <a:schemeClr val="accent3">
                <a:lumMod val="75000"/>
              </a:schemeClr>
            </a:solidFill>
          </a:endParaRPr>
        </a:p>
      </dgm:t>
    </dgm:pt>
    <dgm:pt modelId="{D6296196-1AD8-45EE-8724-B03558C76DEB}" type="parTrans" cxnId="{277A4E2C-C4B5-4F0F-ADE7-30016A1DE09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nb-NO"/>
        </a:p>
      </dgm:t>
    </dgm:pt>
    <dgm:pt modelId="{AB52AD3D-DA90-4B94-A4A7-1AE258CA5E3D}" type="sibTrans" cxnId="{277A4E2C-C4B5-4F0F-ADE7-30016A1DE098}">
      <dgm:prSet/>
      <dgm:spPr/>
      <dgm:t>
        <a:bodyPr/>
        <a:lstStyle/>
        <a:p>
          <a:endParaRPr lang="nb-NO"/>
        </a:p>
      </dgm:t>
    </dgm:pt>
    <dgm:pt modelId="{9037A127-8C4A-4709-8F19-E258F5E4DC1E}" type="pres">
      <dgm:prSet presAssocID="{CC9C15D1-452D-4652-8E32-73D40D7E64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89DCF38-9C83-48E2-84C8-58DBBA1B6C91}" type="pres">
      <dgm:prSet presAssocID="{84A49C7C-BC9D-4F36-84C4-03BEED7B7E9E}" presName="centerShape" presStyleLbl="node0" presStyleIdx="0" presStyleCnt="1"/>
      <dgm:spPr/>
      <dgm:t>
        <a:bodyPr/>
        <a:lstStyle/>
        <a:p>
          <a:endParaRPr lang="nb-NO"/>
        </a:p>
      </dgm:t>
    </dgm:pt>
    <dgm:pt modelId="{24D0D81D-2EF9-4A06-8B80-7D620600EE33}" type="pres">
      <dgm:prSet presAssocID="{A43786D3-9085-4CD9-9800-526F67FC6743}" presName="parTrans" presStyleLbl="sibTrans2D1" presStyleIdx="0" presStyleCnt="8"/>
      <dgm:spPr/>
      <dgm:t>
        <a:bodyPr/>
        <a:lstStyle/>
        <a:p>
          <a:endParaRPr lang="nb-NO"/>
        </a:p>
      </dgm:t>
    </dgm:pt>
    <dgm:pt modelId="{8F09131F-9323-4C7F-96FF-5528FCC48E51}" type="pres">
      <dgm:prSet presAssocID="{A43786D3-9085-4CD9-9800-526F67FC6743}" presName="connectorText" presStyleLbl="sibTrans2D1" presStyleIdx="0" presStyleCnt="8"/>
      <dgm:spPr/>
      <dgm:t>
        <a:bodyPr/>
        <a:lstStyle/>
        <a:p>
          <a:endParaRPr lang="nb-NO"/>
        </a:p>
      </dgm:t>
    </dgm:pt>
    <dgm:pt modelId="{D9961C56-9A77-40AA-988F-49149D174DC9}" type="pres">
      <dgm:prSet presAssocID="{49DEBC48-B4B0-4523-9F7F-570CEBAF2EA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CE0E50-D00D-4135-A317-4347FD95139D}" type="pres">
      <dgm:prSet presAssocID="{B93B9772-43BB-48A9-A218-87D7EDE938C0}" presName="parTrans" presStyleLbl="sibTrans2D1" presStyleIdx="1" presStyleCnt="8" custScaleX="86377"/>
      <dgm:spPr/>
      <dgm:t>
        <a:bodyPr/>
        <a:lstStyle/>
        <a:p>
          <a:endParaRPr lang="nb-NO"/>
        </a:p>
      </dgm:t>
    </dgm:pt>
    <dgm:pt modelId="{ED5C1C98-A65E-42AC-B1BB-D7C353619951}" type="pres">
      <dgm:prSet presAssocID="{B93B9772-43BB-48A9-A218-87D7EDE938C0}" presName="connectorText" presStyleLbl="sibTrans2D1" presStyleIdx="1" presStyleCnt="8"/>
      <dgm:spPr/>
      <dgm:t>
        <a:bodyPr/>
        <a:lstStyle/>
        <a:p>
          <a:endParaRPr lang="nb-NO"/>
        </a:p>
      </dgm:t>
    </dgm:pt>
    <dgm:pt modelId="{13552625-CA99-4E1D-B781-8BB9E6D25D60}" type="pres">
      <dgm:prSet presAssocID="{B954171F-44C1-406F-A2A3-98F24870E105}" presName="node" presStyleLbl="node1" presStyleIdx="1" presStyleCnt="8" custRadScaleRad="107499" custRadScaleInc="3166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BFE0BB5-03E4-4CBD-8DC8-686BABEDE61F}" type="pres">
      <dgm:prSet presAssocID="{4A20804B-07FA-49AD-B63C-24DB85E3881A}" presName="parTrans" presStyleLbl="sibTrans2D1" presStyleIdx="2" presStyleCnt="8"/>
      <dgm:spPr/>
      <dgm:t>
        <a:bodyPr/>
        <a:lstStyle/>
        <a:p>
          <a:endParaRPr lang="nb-NO"/>
        </a:p>
      </dgm:t>
    </dgm:pt>
    <dgm:pt modelId="{0707905A-E8EB-4C2B-B826-2A16D7F0CA68}" type="pres">
      <dgm:prSet presAssocID="{4A20804B-07FA-49AD-B63C-24DB85E3881A}" presName="connectorText" presStyleLbl="sibTrans2D1" presStyleIdx="2" presStyleCnt="8"/>
      <dgm:spPr/>
      <dgm:t>
        <a:bodyPr/>
        <a:lstStyle/>
        <a:p>
          <a:endParaRPr lang="nb-NO"/>
        </a:p>
      </dgm:t>
    </dgm:pt>
    <dgm:pt modelId="{BDFCF9EA-45DF-4526-8E7A-D231A201B7D0}" type="pres">
      <dgm:prSet presAssocID="{A409B530-8CB4-4D12-B995-34869840E316}" presName="node" presStyleLbl="node1" presStyleIdx="2" presStyleCnt="8" custRadScaleRad="105471" custRadScaleInc="20805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4EF9C8B-EF0E-45D0-858F-AFFA35D2E78F}" type="pres">
      <dgm:prSet presAssocID="{ECF6A24D-17C6-4FA2-971D-52B9194E16B8}" presName="parTrans" presStyleLbl="sibTrans2D1" presStyleIdx="3" presStyleCnt="8" custScaleX="81665"/>
      <dgm:spPr/>
      <dgm:t>
        <a:bodyPr/>
        <a:lstStyle/>
        <a:p>
          <a:endParaRPr lang="nb-NO"/>
        </a:p>
      </dgm:t>
    </dgm:pt>
    <dgm:pt modelId="{983D4D5B-4AAF-40BD-84EC-39B2E712BA79}" type="pres">
      <dgm:prSet presAssocID="{ECF6A24D-17C6-4FA2-971D-52B9194E16B8}" presName="connectorText" presStyleLbl="sibTrans2D1" presStyleIdx="3" presStyleCnt="8"/>
      <dgm:spPr/>
      <dgm:t>
        <a:bodyPr/>
        <a:lstStyle/>
        <a:p>
          <a:endParaRPr lang="nb-NO"/>
        </a:p>
      </dgm:t>
    </dgm:pt>
    <dgm:pt modelId="{9EB3A34A-273A-4140-AA1C-DD77649A0175}" type="pres">
      <dgm:prSet presAssocID="{203A02D2-2AA8-45B6-B855-DB896A150835}" presName="node" presStyleLbl="node1" presStyleIdx="3" presStyleCnt="8" custRadScaleRad="109674" custRadScaleInc="-17340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0BCDE48-5C74-4B3E-8A67-09B1AC29935A}" type="pres">
      <dgm:prSet presAssocID="{930FAFC2-70C3-445F-A5A7-E451DAA48CD8}" presName="parTrans" presStyleLbl="sibTrans2D1" presStyleIdx="4" presStyleCnt="8"/>
      <dgm:spPr/>
      <dgm:t>
        <a:bodyPr/>
        <a:lstStyle/>
        <a:p>
          <a:endParaRPr lang="nb-NO"/>
        </a:p>
      </dgm:t>
    </dgm:pt>
    <dgm:pt modelId="{B98D4090-183B-482B-B4E8-519AB4A6428A}" type="pres">
      <dgm:prSet presAssocID="{930FAFC2-70C3-445F-A5A7-E451DAA48CD8}" presName="connectorText" presStyleLbl="sibTrans2D1" presStyleIdx="4" presStyleCnt="8"/>
      <dgm:spPr/>
      <dgm:t>
        <a:bodyPr/>
        <a:lstStyle/>
        <a:p>
          <a:endParaRPr lang="nb-NO"/>
        </a:p>
      </dgm:t>
    </dgm:pt>
    <dgm:pt modelId="{ED8444A3-0303-4802-816B-6409066343BF}" type="pres">
      <dgm:prSet presAssocID="{AB3B0F69-A337-4547-8DE1-C31BBD44ADA6}" presName="node" presStyleLbl="node1" presStyleIdx="4" presStyleCnt="8" custRadScaleRad="105780" custRadScaleInc="2623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5F2D41-82D6-4797-B766-FCD896ED6C44}" type="pres">
      <dgm:prSet presAssocID="{064F6D80-946E-4029-BA6B-6172FB994FDC}" presName="parTrans" presStyleLbl="sibTrans2D1" presStyleIdx="5" presStyleCnt="8"/>
      <dgm:spPr/>
      <dgm:t>
        <a:bodyPr/>
        <a:lstStyle/>
        <a:p>
          <a:endParaRPr lang="nb-NO"/>
        </a:p>
      </dgm:t>
    </dgm:pt>
    <dgm:pt modelId="{ED5FE284-B68E-48AA-8C89-082CDE9DDA7E}" type="pres">
      <dgm:prSet presAssocID="{064F6D80-946E-4029-BA6B-6172FB994FDC}" presName="connectorText" presStyleLbl="sibTrans2D1" presStyleIdx="5" presStyleCnt="8"/>
      <dgm:spPr/>
      <dgm:t>
        <a:bodyPr/>
        <a:lstStyle/>
        <a:p>
          <a:endParaRPr lang="nb-NO"/>
        </a:p>
      </dgm:t>
    </dgm:pt>
    <dgm:pt modelId="{1647AA15-9260-4312-AC4E-90FDAE435CE4}" type="pres">
      <dgm:prSet presAssocID="{6709795D-86DC-465A-8923-C01F683CCC89}" presName="node" presStyleLbl="node1" presStyleIdx="5" presStyleCnt="8" custScaleX="99515" custScaleY="102930" custRadScaleRad="106138" custRadScaleInc="2020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FDA2FDC-8668-4A0E-976B-314373B72EF2}" type="pres">
      <dgm:prSet presAssocID="{D151201F-E2FF-4EA9-B9C9-5A6BB3260D2F}" presName="parTrans" presStyleLbl="sibTrans2D1" presStyleIdx="6" presStyleCnt="8"/>
      <dgm:spPr/>
      <dgm:t>
        <a:bodyPr/>
        <a:lstStyle/>
        <a:p>
          <a:endParaRPr lang="nb-NO"/>
        </a:p>
      </dgm:t>
    </dgm:pt>
    <dgm:pt modelId="{43D0A5CB-8400-46EE-92F2-85C3DA44037E}" type="pres">
      <dgm:prSet presAssocID="{D151201F-E2FF-4EA9-B9C9-5A6BB3260D2F}" presName="connectorText" presStyleLbl="sibTrans2D1" presStyleIdx="6" presStyleCnt="8"/>
      <dgm:spPr/>
      <dgm:t>
        <a:bodyPr/>
        <a:lstStyle/>
        <a:p>
          <a:endParaRPr lang="nb-NO"/>
        </a:p>
      </dgm:t>
    </dgm:pt>
    <dgm:pt modelId="{8EE80A75-1DBC-41DD-808D-73D4D1CB90D3}" type="pres">
      <dgm:prSet presAssocID="{50356AC5-68D2-4FD5-A0F1-A27B6D0D9446}" presName="node" presStyleLbl="node1" presStyleIdx="6" presStyleCnt="8" custRadScaleRad="111737" custRadScaleInc="-1845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0E45C8-0024-434C-9C78-70777353B949}" type="pres">
      <dgm:prSet presAssocID="{D6296196-1AD8-45EE-8724-B03558C76DEB}" presName="parTrans" presStyleLbl="sibTrans2D1" presStyleIdx="7" presStyleCnt="8"/>
      <dgm:spPr/>
      <dgm:t>
        <a:bodyPr/>
        <a:lstStyle/>
        <a:p>
          <a:endParaRPr lang="nb-NO"/>
        </a:p>
      </dgm:t>
    </dgm:pt>
    <dgm:pt modelId="{272DFC40-427A-4F11-AA56-27CF5A10B760}" type="pres">
      <dgm:prSet presAssocID="{D6296196-1AD8-45EE-8724-B03558C76DEB}" presName="connectorText" presStyleLbl="sibTrans2D1" presStyleIdx="7" presStyleCnt="8"/>
      <dgm:spPr/>
      <dgm:t>
        <a:bodyPr/>
        <a:lstStyle/>
        <a:p>
          <a:endParaRPr lang="nb-NO"/>
        </a:p>
      </dgm:t>
    </dgm:pt>
    <dgm:pt modelId="{47A265A2-C3DB-4415-B46F-376A15019E3D}" type="pres">
      <dgm:prSet presAssocID="{05456CCE-76D1-439F-AA2B-562F68EE179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2CAB0E0-A36B-43B1-A119-FCD19EB55038}" type="presOf" srcId="{B954171F-44C1-406F-A2A3-98F24870E105}" destId="{13552625-CA99-4E1D-B781-8BB9E6D25D60}" srcOrd="0" destOrd="0" presId="urn:microsoft.com/office/officeart/2005/8/layout/radial5"/>
    <dgm:cxn modelId="{BEEC86A2-0CB5-4E38-B46D-3EB660AC772B}" type="presOf" srcId="{D6296196-1AD8-45EE-8724-B03558C76DEB}" destId="{580E45C8-0024-434C-9C78-70777353B949}" srcOrd="0" destOrd="0" presId="urn:microsoft.com/office/officeart/2005/8/layout/radial5"/>
    <dgm:cxn modelId="{DDA3E027-E564-4439-B325-A00B6F4F4D27}" srcId="{84A49C7C-BC9D-4F36-84C4-03BEED7B7E9E}" destId="{49DEBC48-B4B0-4523-9F7F-570CEBAF2EA4}" srcOrd="0" destOrd="0" parTransId="{A43786D3-9085-4CD9-9800-526F67FC6743}" sibTransId="{E2A7D378-B6ED-4F50-9D02-01D38A652011}"/>
    <dgm:cxn modelId="{AE7127AB-AC34-468B-8514-566FAE0AFAC0}" type="presOf" srcId="{50356AC5-68D2-4FD5-A0F1-A27B6D0D9446}" destId="{8EE80A75-1DBC-41DD-808D-73D4D1CB90D3}" srcOrd="0" destOrd="0" presId="urn:microsoft.com/office/officeart/2005/8/layout/radial5"/>
    <dgm:cxn modelId="{6355E9B0-96EC-470F-9A9C-7822E8A5BCBC}" type="presOf" srcId="{D6296196-1AD8-45EE-8724-B03558C76DEB}" destId="{272DFC40-427A-4F11-AA56-27CF5A10B760}" srcOrd="1" destOrd="0" presId="urn:microsoft.com/office/officeart/2005/8/layout/radial5"/>
    <dgm:cxn modelId="{3A16C1C6-0C1B-4182-944E-A80026829A2F}" srcId="{84A49C7C-BC9D-4F36-84C4-03BEED7B7E9E}" destId="{AB3B0F69-A337-4547-8DE1-C31BBD44ADA6}" srcOrd="4" destOrd="0" parTransId="{930FAFC2-70C3-445F-A5A7-E451DAA48CD8}" sibTransId="{7923A548-30C2-4479-B1ED-63D272739FFD}"/>
    <dgm:cxn modelId="{BE6ADC7E-9FD2-46EF-950A-A7F5910DE111}" type="presOf" srcId="{203A02D2-2AA8-45B6-B855-DB896A150835}" destId="{9EB3A34A-273A-4140-AA1C-DD77649A0175}" srcOrd="0" destOrd="0" presId="urn:microsoft.com/office/officeart/2005/8/layout/radial5"/>
    <dgm:cxn modelId="{B02D547D-1DC8-475A-99FE-01F03D1C347A}" type="presOf" srcId="{D151201F-E2FF-4EA9-B9C9-5A6BB3260D2F}" destId="{6FDA2FDC-8668-4A0E-976B-314373B72EF2}" srcOrd="0" destOrd="0" presId="urn:microsoft.com/office/officeart/2005/8/layout/radial5"/>
    <dgm:cxn modelId="{BA866304-A6EF-40DE-A529-B164FCDB58A5}" type="presOf" srcId="{B93B9772-43BB-48A9-A218-87D7EDE938C0}" destId="{0ACE0E50-D00D-4135-A317-4347FD95139D}" srcOrd="0" destOrd="0" presId="urn:microsoft.com/office/officeart/2005/8/layout/radial5"/>
    <dgm:cxn modelId="{4F1E3E63-B80A-4DD0-B1C3-FE06499CF1BE}" type="presOf" srcId="{05456CCE-76D1-439F-AA2B-562F68EE1796}" destId="{47A265A2-C3DB-4415-B46F-376A15019E3D}" srcOrd="0" destOrd="0" presId="urn:microsoft.com/office/officeart/2005/8/layout/radial5"/>
    <dgm:cxn modelId="{3998EA29-D8F8-442F-957A-E36AE021299D}" type="presOf" srcId="{AB3B0F69-A337-4547-8DE1-C31BBD44ADA6}" destId="{ED8444A3-0303-4802-816B-6409066343BF}" srcOrd="0" destOrd="0" presId="urn:microsoft.com/office/officeart/2005/8/layout/radial5"/>
    <dgm:cxn modelId="{4C148BEA-5EFD-4B56-ACCE-A8A8DA4E6A8C}" srcId="{84A49C7C-BC9D-4F36-84C4-03BEED7B7E9E}" destId="{50356AC5-68D2-4FD5-A0F1-A27B6D0D9446}" srcOrd="6" destOrd="0" parTransId="{D151201F-E2FF-4EA9-B9C9-5A6BB3260D2F}" sibTransId="{E617FF0C-7703-495B-A2B9-B0152749F631}"/>
    <dgm:cxn modelId="{7D97D78A-37D2-4328-A384-9922C39DF888}" type="presOf" srcId="{064F6D80-946E-4029-BA6B-6172FB994FDC}" destId="{585F2D41-82D6-4797-B766-FCD896ED6C44}" srcOrd="0" destOrd="0" presId="urn:microsoft.com/office/officeart/2005/8/layout/radial5"/>
    <dgm:cxn modelId="{189A1CFA-AD97-43AF-B7C1-3EAE5732833C}" type="presOf" srcId="{4A20804B-07FA-49AD-B63C-24DB85E3881A}" destId="{0707905A-E8EB-4C2B-B826-2A16D7F0CA68}" srcOrd="1" destOrd="0" presId="urn:microsoft.com/office/officeart/2005/8/layout/radial5"/>
    <dgm:cxn modelId="{7EE5D0C1-5474-4A65-B6BA-AC735DB1FD55}" type="presOf" srcId="{ECF6A24D-17C6-4FA2-971D-52B9194E16B8}" destId="{983D4D5B-4AAF-40BD-84EC-39B2E712BA79}" srcOrd="1" destOrd="0" presId="urn:microsoft.com/office/officeart/2005/8/layout/radial5"/>
    <dgm:cxn modelId="{B0AB8C88-EDEC-4651-9EE5-90523DFC25ED}" type="presOf" srcId="{D151201F-E2FF-4EA9-B9C9-5A6BB3260D2F}" destId="{43D0A5CB-8400-46EE-92F2-85C3DA44037E}" srcOrd="1" destOrd="0" presId="urn:microsoft.com/office/officeart/2005/8/layout/radial5"/>
    <dgm:cxn modelId="{BA083517-4F1C-4C9E-BAAC-20AC34B52D17}" type="presOf" srcId="{A409B530-8CB4-4D12-B995-34869840E316}" destId="{BDFCF9EA-45DF-4526-8E7A-D231A201B7D0}" srcOrd="0" destOrd="0" presId="urn:microsoft.com/office/officeart/2005/8/layout/radial5"/>
    <dgm:cxn modelId="{985B9E8A-EC19-4727-8E22-3381BD6D1789}" type="presOf" srcId="{930FAFC2-70C3-445F-A5A7-E451DAA48CD8}" destId="{B98D4090-183B-482B-B4E8-519AB4A6428A}" srcOrd="1" destOrd="0" presId="urn:microsoft.com/office/officeart/2005/8/layout/radial5"/>
    <dgm:cxn modelId="{5DB90440-C13A-4754-93C8-DD369E473AC9}" type="presOf" srcId="{A43786D3-9085-4CD9-9800-526F67FC6743}" destId="{8F09131F-9323-4C7F-96FF-5528FCC48E51}" srcOrd="1" destOrd="0" presId="urn:microsoft.com/office/officeart/2005/8/layout/radial5"/>
    <dgm:cxn modelId="{3D4D83A8-F1A2-4102-82F4-E694AE57A058}" type="presOf" srcId="{B93B9772-43BB-48A9-A218-87D7EDE938C0}" destId="{ED5C1C98-A65E-42AC-B1BB-D7C353619951}" srcOrd="1" destOrd="0" presId="urn:microsoft.com/office/officeart/2005/8/layout/radial5"/>
    <dgm:cxn modelId="{9A766487-0B0F-4D81-9446-513165E1A869}" type="presOf" srcId="{064F6D80-946E-4029-BA6B-6172FB994FDC}" destId="{ED5FE284-B68E-48AA-8C89-082CDE9DDA7E}" srcOrd="1" destOrd="0" presId="urn:microsoft.com/office/officeart/2005/8/layout/radial5"/>
    <dgm:cxn modelId="{8958332E-2232-468A-B749-54A24368E3F9}" type="presOf" srcId="{4A20804B-07FA-49AD-B63C-24DB85E3881A}" destId="{0BFE0BB5-03E4-4CBD-8DC8-686BABEDE61F}" srcOrd="0" destOrd="0" presId="urn:microsoft.com/office/officeart/2005/8/layout/radial5"/>
    <dgm:cxn modelId="{DCF7FC22-8487-4D29-B216-444A5CB6380A}" type="presOf" srcId="{CC9C15D1-452D-4652-8E32-73D40D7E64B9}" destId="{9037A127-8C4A-4709-8F19-E258F5E4DC1E}" srcOrd="0" destOrd="0" presId="urn:microsoft.com/office/officeart/2005/8/layout/radial5"/>
    <dgm:cxn modelId="{64D9ED46-5A0A-471F-8F65-0347E8C210DB}" srcId="{84A49C7C-BC9D-4F36-84C4-03BEED7B7E9E}" destId="{6709795D-86DC-465A-8923-C01F683CCC89}" srcOrd="5" destOrd="0" parTransId="{064F6D80-946E-4029-BA6B-6172FB994FDC}" sibTransId="{28CF4332-2521-4F19-B586-CA37A72AE918}"/>
    <dgm:cxn modelId="{6F9F62B7-BCFF-494E-B389-D1F98EA4DE01}" srcId="{84A49C7C-BC9D-4F36-84C4-03BEED7B7E9E}" destId="{A409B530-8CB4-4D12-B995-34869840E316}" srcOrd="2" destOrd="0" parTransId="{4A20804B-07FA-49AD-B63C-24DB85E3881A}" sibTransId="{F284F38D-C72A-4442-9B0A-38FFF2D3C332}"/>
    <dgm:cxn modelId="{F01E96AC-2094-44AE-9395-F84BA7BAA439}" type="presOf" srcId="{49DEBC48-B4B0-4523-9F7F-570CEBAF2EA4}" destId="{D9961C56-9A77-40AA-988F-49149D174DC9}" srcOrd="0" destOrd="0" presId="urn:microsoft.com/office/officeart/2005/8/layout/radial5"/>
    <dgm:cxn modelId="{120B8F1D-F20E-4770-B136-1D283E72E8D8}" type="presOf" srcId="{6709795D-86DC-465A-8923-C01F683CCC89}" destId="{1647AA15-9260-4312-AC4E-90FDAE435CE4}" srcOrd="0" destOrd="0" presId="urn:microsoft.com/office/officeart/2005/8/layout/radial5"/>
    <dgm:cxn modelId="{F7BA62F5-D7FB-47DF-9C1C-92001A3F4B6E}" type="presOf" srcId="{84A49C7C-BC9D-4F36-84C4-03BEED7B7E9E}" destId="{E89DCF38-9C83-48E2-84C8-58DBBA1B6C91}" srcOrd="0" destOrd="0" presId="urn:microsoft.com/office/officeart/2005/8/layout/radial5"/>
    <dgm:cxn modelId="{4173C3ED-FA55-4BA2-BB42-9F01E4CE8B73}" srcId="{84A49C7C-BC9D-4F36-84C4-03BEED7B7E9E}" destId="{B954171F-44C1-406F-A2A3-98F24870E105}" srcOrd="1" destOrd="0" parTransId="{B93B9772-43BB-48A9-A218-87D7EDE938C0}" sibTransId="{9E6E4A9F-2D70-4081-95AD-A742778CA185}"/>
    <dgm:cxn modelId="{0928DC3F-17D6-4401-9E68-00CAF591EB28}" type="presOf" srcId="{A43786D3-9085-4CD9-9800-526F67FC6743}" destId="{24D0D81D-2EF9-4A06-8B80-7D620600EE33}" srcOrd="0" destOrd="0" presId="urn:microsoft.com/office/officeart/2005/8/layout/radial5"/>
    <dgm:cxn modelId="{277A4E2C-C4B5-4F0F-ADE7-30016A1DE098}" srcId="{84A49C7C-BC9D-4F36-84C4-03BEED7B7E9E}" destId="{05456CCE-76D1-439F-AA2B-562F68EE1796}" srcOrd="7" destOrd="0" parTransId="{D6296196-1AD8-45EE-8724-B03558C76DEB}" sibTransId="{AB52AD3D-DA90-4B94-A4A7-1AE258CA5E3D}"/>
    <dgm:cxn modelId="{20C62C11-FC55-4BD6-A1BB-143B9F04B507}" type="presOf" srcId="{ECF6A24D-17C6-4FA2-971D-52B9194E16B8}" destId="{04EF9C8B-EF0E-45D0-858F-AFFA35D2E78F}" srcOrd="0" destOrd="0" presId="urn:microsoft.com/office/officeart/2005/8/layout/radial5"/>
    <dgm:cxn modelId="{442EF631-D9C4-466D-9D35-4C6E1C5AD3F3}" srcId="{CC9C15D1-452D-4652-8E32-73D40D7E64B9}" destId="{84A49C7C-BC9D-4F36-84C4-03BEED7B7E9E}" srcOrd="0" destOrd="0" parTransId="{C5A865F1-0844-4B47-B056-C2434DA27F65}" sibTransId="{1FB678B9-B968-4984-A4C1-87A9EF75041E}"/>
    <dgm:cxn modelId="{B04A9381-320F-43A8-824A-ACB22041D645}" srcId="{84A49C7C-BC9D-4F36-84C4-03BEED7B7E9E}" destId="{203A02D2-2AA8-45B6-B855-DB896A150835}" srcOrd="3" destOrd="0" parTransId="{ECF6A24D-17C6-4FA2-971D-52B9194E16B8}" sibTransId="{612AB8D8-AECC-48F7-9E5A-33CD9FCE8A33}"/>
    <dgm:cxn modelId="{407787F3-1CC6-44CF-B42A-8EDE4E373B4A}" type="presOf" srcId="{930FAFC2-70C3-445F-A5A7-E451DAA48CD8}" destId="{10BCDE48-5C74-4B3E-8A67-09B1AC29935A}" srcOrd="0" destOrd="0" presId="urn:microsoft.com/office/officeart/2005/8/layout/radial5"/>
    <dgm:cxn modelId="{9BD846C3-A86F-435D-90C4-6471B698297A}" type="presParOf" srcId="{9037A127-8C4A-4709-8F19-E258F5E4DC1E}" destId="{E89DCF38-9C83-48E2-84C8-58DBBA1B6C91}" srcOrd="0" destOrd="0" presId="urn:microsoft.com/office/officeart/2005/8/layout/radial5"/>
    <dgm:cxn modelId="{C2381BF9-0C80-44C9-B9BB-BB7D78966D69}" type="presParOf" srcId="{9037A127-8C4A-4709-8F19-E258F5E4DC1E}" destId="{24D0D81D-2EF9-4A06-8B80-7D620600EE33}" srcOrd="1" destOrd="0" presId="urn:microsoft.com/office/officeart/2005/8/layout/radial5"/>
    <dgm:cxn modelId="{A75B4917-B1A1-431F-B7E2-F9173E8255A4}" type="presParOf" srcId="{24D0D81D-2EF9-4A06-8B80-7D620600EE33}" destId="{8F09131F-9323-4C7F-96FF-5528FCC48E51}" srcOrd="0" destOrd="0" presId="urn:microsoft.com/office/officeart/2005/8/layout/radial5"/>
    <dgm:cxn modelId="{211A0DA2-FE4C-4427-98DD-9523D41AB2E9}" type="presParOf" srcId="{9037A127-8C4A-4709-8F19-E258F5E4DC1E}" destId="{D9961C56-9A77-40AA-988F-49149D174DC9}" srcOrd="2" destOrd="0" presId="urn:microsoft.com/office/officeart/2005/8/layout/radial5"/>
    <dgm:cxn modelId="{BB9035C3-856E-4825-85FE-D7F4F1FAB2D9}" type="presParOf" srcId="{9037A127-8C4A-4709-8F19-E258F5E4DC1E}" destId="{0ACE0E50-D00D-4135-A317-4347FD95139D}" srcOrd="3" destOrd="0" presId="urn:microsoft.com/office/officeart/2005/8/layout/radial5"/>
    <dgm:cxn modelId="{BF464EA0-824D-49AE-B4E8-067D208D86DD}" type="presParOf" srcId="{0ACE0E50-D00D-4135-A317-4347FD95139D}" destId="{ED5C1C98-A65E-42AC-B1BB-D7C353619951}" srcOrd="0" destOrd="0" presId="urn:microsoft.com/office/officeart/2005/8/layout/radial5"/>
    <dgm:cxn modelId="{D8A339B3-E965-4021-8BB0-96EE2155F7E5}" type="presParOf" srcId="{9037A127-8C4A-4709-8F19-E258F5E4DC1E}" destId="{13552625-CA99-4E1D-B781-8BB9E6D25D60}" srcOrd="4" destOrd="0" presId="urn:microsoft.com/office/officeart/2005/8/layout/radial5"/>
    <dgm:cxn modelId="{D1E5C08F-4C9B-4999-9B69-D13E19FEC0F2}" type="presParOf" srcId="{9037A127-8C4A-4709-8F19-E258F5E4DC1E}" destId="{0BFE0BB5-03E4-4CBD-8DC8-686BABEDE61F}" srcOrd="5" destOrd="0" presId="urn:microsoft.com/office/officeart/2005/8/layout/radial5"/>
    <dgm:cxn modelId="{909C0932-E338-4DD2-9EA4-84FE0DD8B561}" type="presParOf" srcId="{0BFE0BB5-03E4-4CBD-8DC8-686BABEDE61F}" destId="{0707905A-E8EB-4C2B-B826-2A16D7F0CA68}" srcOrd="0" destOrd="0" presId="urn:microsoft.com/office/officeart/2005/8/layout/radial5"/>
    <dgm:cxn modelId="{AFC441E2-5436-4823-9690-740565244609}" type="presParOf" srcId="{9037A127-8C4A-4709-8F19-E258F5E4DC1E}" destId="{BDFCF9EA-45DF-4526-8E7A-D231A201B7D0}" srcOrd="6" destOrd="0" presId="urn:microsoft.com/office/officeart/2005/8/layout/radial5"/>
    <dgm:cxn modelId="{26821FE8-39AF-4046-983B-A70401FD8526}" type="presParOf" srcId="{9037A127-8C4A-4709-8F19-E258F5E4DC1E}" destId="{04EF9C8B-EF0E-45D0-858F-AFFA35D2E78F}" srcOrd="7" destOrd="0" presId="urn:microsoft.com/office/officeart/2005/8/layout/radial5"/>
    <dgm:cxn modelId="{95D56099-A396-46C6-804B-74BE0C03A88A}" type="presParOf" srcId="{04EF9C8B-EF0E-45D0-858F-AFFA35D2E78F}" destId="{983D4D5B-4AAF-40BD-84EC-39B2E712BA79}" srcOrd="0" destOrd="0" presId="urn:microsoft.com/office/officeart/2005/8/layout/radial5"/>
    <dgm:cxn modelId="{D0A36FE0-EDFA-46B2-8BE6-62370AC4DEC4}" type="presParOf" srcId="{9037A127-8C4A-4709-8F19-E258F5E4DC1E}" destId="{9EB3A34A-273A-4140-AA1C-DD77649A0175}" srcOrd="8" destOrd="0" presId="urn:microsoft.com/office/officeart/2005/8/layout/radial5"/>
    <dgm:cxn modelId="{C2690ABA-377F-4E29-9F45-05C33B5008D8}" type="presParOf" srcId="{9037A127-8C4A-4709-8F19-E258F5E4DC1E}" destId="{10BCDE48-5C74-4B3E-8A67-09B1AC29935A}" srcOrd="9" destOrd="0" presId="urn:microsoft.com/office/officeart/2005/8/layout/radial5"/>
    <dgm:cxn modelId="{11094D3B-F8D8-4A7C-9CAB-8488A9237B1B}" type="presParOf" srcId="{10BCDE48-5C74-4B3E-8A67-09B1AC29935A}" destId="{B98D4090-183B-482B-B4E8-519AB4A6428A}" srcOrd="0" destOrd="0" presId="urn:microsoft.com/office/officeart/2005/8/layout/radial5"/>
    <dgm:cxn modelId="{930D9AD0-3791-4AEC-9E4D-7066F62FF02B}" type="presParOf" srcId="{9037A127-8C4A-4709-8F19-E258F5E4DC1E}" destId="{ED8444A3-0303-4802-816B-6409066343BF}" srcOrd="10" destOrd="0" presId="urn:microsoft.com/office/officeart/2005/8/layout/radial5"/>
    <dgm:cxn modelId="{10A80018-5F6D-4C73-A15D-544E94CCBA1C}" type="presParOf" srcId="{9037A127-8C4A-4709-8F19-E258F5E4DC1E}" destId="{585F2D41-82D6-4797-B766-FCD896ED6C44}" srcOrd="11" destOrd="0" presId="urn:microsoft.com/office/officeart/2005/8/layout/radial5"/>
    <dgm:cxn modelId="{B7464B7E-AE15-4AEB-97BE-4E3B6B2BAD4F}" type="presParOf" srcId="{585F2D41-82D6-4797-B766-FCD896ED6C44}" destId="{ED5FE284-B68E-48AA-8C89-082CDE9DDA7E}" srcOrd="0" destOrd="0" presId="urn:microsoft.com/office/officeart/2005/8/layout/radial5"/>
    <dgm:cxn modelId="{C57E2774-E8A2-4191-A95E-3D4A4C730B43}" type="presParOf" srcId="{9037A127-8C4A-4709-8F19-E258F5E4DC1E}" destId="{1647AA15-9260-4312-AC4E-90FDAE435CE4}" srcOrd="12" destOrd="0" presId="urn:microsoft.com/office/officeart/2005/8/layout/radial5"/>
    <dgm:cxn modelId="{AEFEF28D-67ED-4876-83CA-EA0850D3CE03}" type="presParOf" srcId="{9037A127-8C4A-4709-8F19-E258F5E4DC1E}" destId="{6FDA2FDC-8668-4A0E-976B-314373B72EF2}" srcOrd="13" destOrd="0" presId="urn:microsoft.com/office/officeart/2005/8/layout/radial5"/>
    <dgm:cxn modelId="{AFBE373C-E798-41F7-9364-6CDEE6DC51B8}" type="presParOf" srcId="{6FDA2FDC-8668-4A0E-976B-314373B72EF2}" destId="{43D0A5CB-8400-46EE-92F2-85C3DA44037E}" srcOrd="0" destOrd="0" presId="urn:microsoft.com/office/officeart/2005/8/layout/radial5"/>
    <dgm:cxn modelId="{D34934A3-CBB8-4814-8E2A-E10F6086F81F}" type="presParOf" srcId="{9037A127-8C4A-4709-8F19-E258F5E4DC1E}" destId="{8EE80A75-1DBC-41DD-808D-73D4D1CB90D3}" srcOrd="14" destOrd="0" presId="urn:microsoft.com/office/officeart/2005/8/layout/radial5"/>
    <dgm:cxn modelId="{851E7135-F612-4844-9CC6-9DF3A3478CD7}" type="presParOf" srcId="{9037A127-8C4A-4709-8F19-E258F5E4DC1E}" destId="{580E45C8-0024-434C-9C78-70777353B949}" srcOrd="15" destOrd="0" presId="urn:microsoft.com/office/officeart/2005/8/layout/radial5"/>
    <dgm:cxn modelId="{2B58239E-EE54-45E6-8114-AD197B5E673B}" type="presParOf" srcId="{580E45C8-0024-434C-9C78-70777353B949}" destId="{272DFC40-427A-4F11-AA56-27CF5A10B760}" srcOrd="0" destOrd="0" presId="urn:microsoft.com/office/officeart/2005/8/layout/radial5"/>
    <dgm:cxn modelId="{190CC592-FA11-4C6E-AD37-76C21EAAC28D}" type="presParOf" srcId="{9037A127-8C4A-4709-8F19-E258F5E4DC1E}" destId="{47A265A2-C3DB-4415-B46F-376A15019E3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083F9-6E3A-4075-A1AF-3622865E7CE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2957C30-1F07-4451-A9DC-5DCD9E1FF354}">
      <dgm:prSet phldrT="[Tekst]"/>
      <dgm:spPr/>
      <dgm:t>
        <a:bodyPr/>
        <a:lstStyle/>
        <a:p>
          <a:r>
            <a:rPr lang="nb-NO" dirty="0" err="1"/>
            <a:t>Teachning</a:t>
          </a:r>
          <a:r>
            <a:rPr lang="nb-NO" dirty="0"/>
            <a:t>, training and </a:t>
          </a:r>
          <a:r>
            <a:rPr lang="nb-NO" dirty="0" err="1"/>
            <a:t>learning</a:t>
          </a:r>
          <a:r>
            <a:rPr lang="nb-NO" dirty="0"/>
            <a:t> </a:t>
          </a:r>
          <a:r>
            <a:rPr lang="nb-NO" dirty="0" err="1"/>
            <a:t>activities</a:t>
          </a:r>
          <a:endParaRPr lang="nb-NO" dirty="0"/>
        </a:p>
      </dgm:t>
    </dgm:pt>
    <dgm:pt modelId="{761DDF6E-693F-49A1-8C2E-055B7C9A3A5A}" type="parTrans" cxnId="{BC9623ED-DEFE-4A3D-9348-C896F7A4CCFC}">
      <dgm:prSet/>
      <dgm:spPr/>
      <dgm:t>
        <a:bodyPr/>
        <a:lstStyle/>
        <a:p>
          <a:endParaRPr lang="nb-NO"/>
        </a:p>
      </dgm:t>
    </dgm:pt>
    <dgm:pt modelId="{7F8959DC-B38F-49D7-8493-091132D5BD1C}" type="sibTrans" cxnId="{BC9623ED-DEFE-4A3D-9348-C896F7A4CCFC}">
      <dgm:prSet/>
      <dgm:spPr/>
      <dgm:t>
        <a:bodyPr/>
        <a:lstStyle/>
        <a:p>
          <a:endParaRPr lang="nb-NO"/>
        </a:p>
      </dgm:t>
    </dgm:pt>
    <dgm:pt modelId="{813F206C-8128-4524-BB20-28C6256BAB6D}">
      <dgm:prSet phldrT="[Tekst]"/>
      <dgm:spPr/>
      <dgm:t>
        <a:bodyPr/>
        <a:lstStyle/>
        <a:p>
          <a:r>
            <a:rPr lang="nb-NO" dirty="0" err="1"/>
            <a:t>Intellectual</a:t>
          </a:r>
          <a:r>
            <a:rPr lang="nb-NO" dirty="0"/>
            <a:t> outputs</a:t>
          </a:r>
        </a:p>
      </dgm:t>
    </dgm:pt>
    <dgm:pt modelId="{527D6A3C-CC2E-4C58-92E5-FF6099C52B38}" type="parTrans" cxnId="{DE81C240-E6B0-4639-A915-FE0F61C2D28D}">
      <dgm:prSet/>
      <dgm:spPr/>
      <dgm:t>
        <a:bodyPr/>
        <a:lstStyle/>
        <a:p>
          <a:endParaRPr lang="nb-NO"/>
        </a:p>
      </dgm:t>
    </dgm:pt>
    <dgm:pt modelId="{0ECB531F-08FA-4376-AFFD-43888B3808B4}" type="sibTrans" cxnId="{DE81C240-E6B0-4639-A915-FE0F61C2D28D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A9EC6B31-8542-4D4A-B4BF-29B19C0B3173}">
      <dgm:prSet phldrT="[Tekst]"/>
      <dgm:spPr/>
      <dgm:t>
        <a:bodyPr/>
        <a:lstStyle/>
        <a:p>
          <a:r>
            <a:rPr lang="nb-NO" dirty="0" err="1"/>
            <a:t>Transnational</a:t>
          </a:r>
          <a:r>
            <a:rPr lang="nb-NO" dirty="0"/>
            <a:t> </a:t>
          </a:r>
          <a:r>
            <a:rPr lang="nb-NO" dirty="0" err="1"/>
            <a:t>project</a:t>
          </a:r>
          <a:r>
            <a:rPr lang="nb-NO" dirty="0"/>
            <a:t> </a:t>
          </a:r>
          <a:r>
            <a:rPr lang="nb-NO" dirty="0" err="1"/>
            <a:t>meetings</a:t>
          </a:r>
          <a:endParaRPr lang="nb-NO" dirty="0"/>
        </a:p>
      </dgm:t>
    </dgm:pt>
    <dgm:pt modelId="{5F367649-FC58-49F2-8A6B-E8A10EB979D3}" type="parTrans" cxnId="{988ED2AF-AD86-4F58-BF6F-7B99F0F2D3BE}">
      <dgm:prSet/>
      <dgm:spPr/>
      <dgm:t>
        <a:bodyPr/>
        <a:lstStyle/>
        <a:p>
          <a:endParaRPr lang="nb-NO"/>
        </a:p>
      </dgm:t>
    </dgm:pt>
    <dgm:pt modelId="{BD59C599-99AC-402A-91CA-B0DAFA4253A1}" type="sibTrans" cxnId="{988ED2AF-AD86-4F58-BF6F-7B99F0F2D3BE}">
      <dgm:prSet/>
      <dgm:spPr/>
      <dgm:t>
        <a:bodyPr/>
        <a:lstStyle/>
        <a:p>
          <a:endParaRPr lang="nb-NO"/>
        </a:p>
      </dgm:t>
    </dgm:pt>
    <dgm:pt modelId="{5C61F891-4EE0-4EEC-BE2B-6976349A98D7}">
      <dgm:prSet phldrT="[Tekst]"/>
      <dgm:spPr/>
      <dgm:t>
        <a:bodyPr/>
        <a:lstStyle/>
        <a:p>
          <a:r>
            <a:rPr lang="nb-NO" dirty="0"/>
            <a:t>Special </a:t>
          </a:r>
          <a:r>
            <a:rPr lang="nb-NO" dirty="0" err="1"/>
            <a:t>needs</a:t>
          </a:r>
          <a:endParaRPr lang="nb-NO" dirty="0"/>
        </a:p>
      </dgm:t>
    </dgm:pt>
    <dgm:pt modelId="{36D6B743-F331-4849-90C4-D2D8CAA27297}" type="parTrans" cxnId="{945A8D5B-7EA7-4284-BD71-65B5AA7B751F}">
      <dgm:prSet/>
      <dgm:spPr/>
      <dgm:t>
        <a:bodyPr/>
        <a:lstStyle/>
        <a:p>
          <a:endParaRPr lang="nb-NO"/>
        </a:p>
      </dgm:t>
    </dgm:pt>
    <dgm:pt modelId="{4AE9DDD7-5DF3-4698-A8CD-825094531A1D}" type="sibTrans" cxnId="{945A8D5B-7EA7-4284-BD71-65B5AA7B751F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57FC5A5D-F142-4C05-A84E-076010FC143B}">
      <dgm:prSet phldrT="[Tekst]"/>
      <dgm:spPr/>
      <dgm:t>
        <a:bodyPr/>
        <a:lstStyle/>
        <a:p>
          <a:r>
            <a:rPr lang="nb-NO" dirty="0" err="1"/>
            <a:t>Multiplier</a:t>
          </a:r>
          <a:r>
            <a:rPr lang="nb-NO" dirty="0"/>
            <a:t> </a:t>
          </a:r>
          <a:r>
            <a:rPr lang="nb-NO" dirty="0" err="1"/>
            <a:t>events</a:t>
          </a:r>
          <a:endParaRPr lang="nb-NO" dirty="0"/>
        </a:p>
      </dgm:t>
    </dgm:pt>
    <dgm:pt modelId="{11F5B3E3-1298-4E40-A14B-7487A2FEDF55}" type="parTrans" cxnId="{334A5041-CDD0-478E-A181-9385B48251C4}">
      <dgm:prSet/>
      <dgm:spPr/>
      <dgm:t>
        <a:bodyPr/>
        <a:lstStyle/>
        <a:p>
          <a:endParaRPr lang="nb-NO"/>
        </a:p>
      </dgm:t>
    </dgm:pt>
    <dgm:pt modelId="{210EDF1C-0F63-4D6A-A72C-85975A2CC947}" type="sibTrans" cxnId="{334A5041-CDD0-478E-A181-9385B48251C4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E5D07AC6-235A-4C3B-867F-AAAEE141C4F2}">
      <dgm:prSet phldrT="[Tekst]"/>
      <dgm:spPr/>
      <dgm:t>
        <a:bodyPr/>
        <a:lstStyle/>
        <a:p>
          <a:r>
            <a:rPr lang="nb-NO" dirty="0"/>
            <a:t>Project </a:t>
          </a:r>
          <a:r>
            <a:rPr lang="nb-NO" dirty="0" err="1"/>
            <a:t>managemnet</a:t>
          </a:r>
          <a:r>
            <a:rPr lang="nb-NO" dirty="0"/>
            <a:t> and </a:t>
          </a:r>
          <a:r>
            <a:rPr lang="nb-NO" dirty="0" err="1"/>
            <a:t>implementation</a:t>
          </a:r>
          <a:endParaRPr lang="nb-NO" dirty="0"/>
        </a:p>
      </dgm:t>
    </dgm:pt>
    <dgm:pt modelId="{D1A085FD-3F81-4548-9234-6224AC7107EA}" type="parTrans" cxnId="{8F21467E-8CC3-4BAF-85B4-EA6A02CBDFA3}">
      <dgm:prSet/>
      <dgm:spPr/>
      <dgm:t>
        <a:bodyPr/>
        <a:lstStyle/>
        <a:p>
          <a:endParaRPr lang="nb-NO"/>
        </a:p>
      </dgm:t>
    </dgm:pt>
    <dgm:pt modelId="{8FBD31F0-78BC-4F2E-B48C-6A6159BEA342}" type="sibTrans" cxnId="{8F21467E-8CC3-4BAF-85B4-EA6A02CBDFA3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1FB5D990-8C8A-4D16-8D61-4360718726C9}">
      <dgm:prSet phldrT="[Tekst]"/>
      <dgm:spPr/>
      <dgm:t>
        <a:bodyPr/>
        <a:lstStyle/>
        <a:p>
          <a:r>
            <a:rPr lang="nb-NO" dirty="0" err="1"/>
            <a:t>Transnational</a:t>
          </a:r>
          <a:r>
            <a:rPr lang="nb-NO" dirty="0"/>
            <a:t> </a:t>
          </a:r>
          <a:r>
            <a:rPr lang="nb-NO" dirty="0" err="1"/>
            <a:t>project</a:t>
          </a:r>
          <a:r>
            <a:rPr lang="nb-NO" dirty="0"/>
            <a:t> </a:t>
          </a:r>
          <a:r>
            <a:rPr lang="nb-NO" dirty="0" err="1"/>
            <a:t>meetings</a:t>
          </a:r>
          <a:endParaRPr lang="nb-NO" dirty="0"/>
        </a:p>
      </dgm:t>
    </dgm:pt>
    <dgm:pt modelId="{EC5D305C-85F9-474F-813A-3C994A629F3C}" type="parTrans" cxnId="{CAB036AB-C1B9-4BCF-ACE8-41F07A0CE97B}">
      <dgm:prSet/>
      <dgm:spPr/>
      <dgm:t>
        <a:bodyPr/>
        <a:lstStyle/>
        <a:p>
          <a:endParaRPr lang="nb-NO"/>
        </a:p>
      </dgm:t>
    </dgm:pt>
    <dgm:pt modelId="{9540D4A3-5A8D-494E-B2C1-590B2603F799}" type="sibTrans" cxnId="{CAB036AB-C1B9-4BCF-ACE8-41F07A0CE97B}">
      <dgm:prSet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nb-NO"/>
        </a:p>
      </dgm:t>
    </dgm:pt>
    <dgm:pt modelId="{4856F65A-F905-42EA-BC5B-4FC7FDB709C2}">
      <dgm:prSet phldrT="[Tekst]"/>
      <dgm:spPr/>
      <dgm:t>
        <a:bodyPr/>
        <a:lstStyle/>
        <a:p>
          <a:r>
            <a:rPr lang="nb-NO" dirty="0" err="1"/>
            <a:t>Exceptional</a:t>
          </a:r>
          <a:r>
            <a:rPr lang="nb-NO" dirty="0"/>
            <a:t> </a:t>
          </a:r>
          <a:r>
            <a:rPr lang="nb-NO" dirty="0" err="1"/>
            <a:t>costs</a:t>
          </a:r>
          <a:endParaRPr lang="nb-NO" dirty="0"/>
        </a:p>
      </dgm:t>
    </dgm:pt>
    <dgm:pt modelId="{4842D779-C6E6-4A43-A7C5-09A3C0FC9DEC}" type="parTrans" cxnId="{C77B9727-1D04-4626-A4F9-416878F8D90E}">
      <dgm:prSet/>
      <dgm:spPr/>
      <dgm:t>
        <a:bodyPr/>
        <a:lstStyle/>
        <a:p>
          <a:endParaRPr lang="nb-NO"/>
        </a:p>
      </dgm:t>
    </dgm:pt>
    <dgm:pt modelId="{C1B7D4E1-8807-47AC-B582-A55D16E05CC9}" type="sibTrans" cxnId="{C77B9727-1D04-4626-A4F9-416878F8D90E}">
      <dgm:prSet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nb-NO"/>
        </a:p>
      </dgm:t>
    </dgm:pt>
    <dgm:pt modelId="{80AB047D-9C9B-443A-82EF-AF6BC6D0B733}">
      <dgm:prSet phldrT="[Tekst]"/>
      <dgm:spPr/>
      <dgm:t>
        <a:bodyPr/>
        <a:lstStyle/>
        <a:p>
          <a:r>
            <a:rPr lang="nb-NO" dirty="0"/>
            <a:t>Language </a:t>
          </a:r>
          <a:r>
            <a:rPr lang="nb-NO" dirty="0" err="1"/>
            <a:t>preparation</a:t>
          </a:r>
          <a:endParaRPr lang="nb-NO" dirty="0"/>
        </a:p>
      </dgm:t>
    </dgm:pt>
    <dgm:pt modelId="{A22C5985-E43A-4E3B-BCB9-CAC937F0206E}" type="parTrans" cxnId="{B5BCC336-A906-44FA-A1F3-76D5C91D769B}">
      <dgm:prSet/>
      <dgm:spPr/>
      <dgm:t>
        <a:bodyPr/>
        <a:lstStyle/>
        <a:p>
          <a:endParaRPr lang="nb-NO"/>
        </a:p>
      </dgm:t>
    </dgm:pt>
    <dgm:pt modelId="{BBCF53E8-11F1-4D2C-90E4-C463987841DB}" type="sibTrans" cxnId="{B5BCC336-A906-44FA-A1F3-76D5C91D769B}">
      <dgm:prSet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nb-NO"/>
        </a:p>
      </dgm:t>
    </dgm:pt>
    <dgm:pt modelId="{D829C86F-280F-494D-8682-2D7BC29603EB}" type="pres">
      <dgm:prSet presAssocID="{A49083F9-6E3A-4075-A1AF-3622865E7CE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nb-NO"/>
        </a:p>
      </dgm:t>
    </dgm:pt>
    <dgm:pt modelId="{A5FC25DC-1864-4FCD-ACDE-DC6CA386DC59}" type="pres">
      <dgm:prSet presAssocID="{E5D07AC6-235A-4C3B-867F-AAAEE141C4F2}" presName="text1" presStyleCnt="0"/>
      <dgm:spPr/>
    </dgm:pt>
    <dgm:pt modelId="{B91E0EB0-776D-4F4E-8A57-B47A7A726154}" type="pres">
      <dgm:prSet presAssocID="{E5D07AC6-235A-4C3B-867F-AAAEE141C4F2}" presName="textRepeatNode" presStyleLbl="alignNode1" presStyleIdx="0" presStyleCnt="9" custScaleY="96839" custLinFactY="-66421" custLinFactNeighborX="8741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5B00202-9161-411C-B63D-AF773F2C62EF}" type="pres">
      <dgm:prSet presAssocID="{E5D07AC6-235A-4C3B-867F-AAAEE141C4F2}" presName="textaccent1" presStyleCnt="0"/>
      <dgm:spPr/>
    </dgm:pt>
    <dgm:pt modelId="{D864B4A9-053B-432D-B65D-17143DB34803}" type="pres">
      <dgm:prSet presAssocID="{E5D07AC6-235A-4C3B-867F-AAAEE141C4F2}" presName="accentRepeatNode" presStyleLbl="solidAlignAcc1" presStyleIdx="0" presStyleCnt="18" custAng="0" custLinFactX="1100000" custLinFactY="-200000" custLinFactNeighborX="1100199" custLinFactNeighborY="-260822"/>
      <dgm:spPr/>
    </dgm:pt>
    <dgm:pt modelId="{67E3F718-DB57-41AF-ABA4-9935EE44F2E0}" type="pres">
      <dgm:prSet presAssocID="{8FBD31F0-78BC-4F2E-B48C-6A6159BEA342}" presName="image1" presStyleCnt="0"/>
      <dgm:spPr/>
    </dgm:pt>
    <dgm:pt modelId="{38229BBE-E6C5-46CB-BC28-B74DC441FDFD}" type="pres">
      <dgm:prSet presAssocID="{8FBD31F0-78BC-4F2E-B48C-6A6159BEA342}" presName="imageRepeatNode" presStyleLbl="alignAcc1" presStyleIdx="0" presStyleCnt="9" custLinFactX="100000" custLinFactNeighborX="157682" custLinFactNeighborY="-45888"/>
      <dgm:spPr/>
      <dgm:t>
        <a:bodyPr/>
        <a:lstStyle/>
        <a:p>
          <a:endParaRPr lang="nb-NO"/>
        </a:p>
      </dgm:t>
    </dgm:pt>
    <dgm:pt modelId="{C31DF829-B53B-4143-9E11-25BA0A3E8025}" type="pres">
      <dgm:prSet presAssocID="{8FBD31F0-78BC-4F2E-B48C-6A6159BEA342}" presName="imageaccent1" presStyleCnt="0"/>
      <dgm:spPr/>
    </dgm:pt>
    <dgm:pt modelId="{0B31E206-6766-4FEE-A28C-FE72CA4091A5}" type="pres">
      <dgm:prSet presAssocID="{8FBD31F0-78BC-4F2E-B48C-6A6159BEA342}" presName="accentRepeatNode" presStyleLbl="solidAlignAcc1" presStyleIdx="1" presStyleCnt="18" custAng="0" custLinFactX="900000" custLinFactY="-700000" custLinFactNeighborX="973057" custLinFactNeighborY="-706994"/>
      <dgm:spPr/>
    </dgm:pt>
    <dgm:pt modelId="{C5DCEA64-E415-4F05-9756-059380248C29}" type="pres">
      <dgm:prSet presAssocID="{22957C30-1F07-4451-A9DC-5DCD9E1FF354}" presName="text2" presStyleCnt="0"/>
      <dgm:spPr/>
    </dgm:pt>
    <dgm:pt modelId="{7B36065A-C779-4851-865C-FDD08B017EEC}" type="pres">
      <dgm:prSet presAssocID="{22957C30-1F07-4451-A9DC-5DCD9E1FF354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6A3B9FC-88A0-4B71-8849-5D64068984AB}" type="pres">
      <dgm:prSet presAssocID="{22957C30-1F07-4451-A9DC-5DCD9E1FF354}" presName="textaccent2" presStyleCnt="0"/>
      <dgm:spPr/>
    </dgm:pt>
    <dgm:pt modelId="{760FECBE-8E1F-4289-9CB2-4DF7AC8CE1DB}" type="pres">
      <dgm:prSet presAssocID="{22957C30-1F07-4451-A9DC-5DCD9E1FF354}" presName="accentRepeatNode" presStyleLbl="solidAlignAcc1" presStyleIdx="2" presStyleCnt="18"/>
      <dgm:spPr/>
    </dgm:pt>
    <dgm:pt modelId="{33A82C9D-CD5A-4A42-B125-8AD9B35AB076}" type="pres">
      <dgm:prSet presAssocID="{7F8959DC-B38F-49D7-8493-091132D5BD1C}" presName="image2" presStyleCnt="0"/>
      <dgm:spPr/>
    </dgm:pt>
    <dgm:pt modelId="{52465F0A-15A9-42F4-AD5C-0AC32C5DD0CC}" type="pres">
      <dgm:prSet presAssocID="{7F8959DC-B38F-49D7-8493-091132D5BD1C}" presName="imageRepeatNode" presStyleLbl="alignAcc1" presStyleIdx="1" presStyleCnt="9"/>
      <dgm:spPr/>
      <dgm:t>
        <a:bodyPr/>
        <a:lstStyle/>
        <a:p>
          <a:endParaRPr lang="nb-NO"/>
        </a:p>
      </dgm:t>
    </dgm:pt>
    <dgm:pt modelId="{91C3471E-F103-4412-B52C-AB381568461D}" type="pres">
      <dgm:prSet presAssocID="{7F8959DC-B38F-49D7-8493-091132D5BD1C}" presName="imageaccent2" presStyleCnt="0"/>
      <dgm:spPr/>
    </dgm:pt>
    <dgm:pt modelId="{B0DF6FFC-7B7F-40A5-B828-501732CAE2AA}" type="pres">
      <dgm:prSet presAssocID="{7F8959DC-B38F-49D7-8493-091132D5BD1C}" presName="accentRepeatNode" presStyleLbl="solidAlignAcc1" presStyleIdx="3" presStyleCnt="18"/>
      <dgm:spPr/>
    </dgm:pt>
    <dgm:pt modelId="{6A70376E-B8D4-41D7-8381-783B30DC61A6}" type="pres">
      <dgm:prSet presAssocID="{813F206C-8128-4524-BB20-28C6256BAB6D}" presName="text3" presStyleCnt="0"/>
      <dgm:spPr/>
    </dgm:pt>
    <dgm:pt modelId="{203DEC17-6CF0-4CC9-8803-6D3787568FF7}" type="pres">
      <dgm:prSet presAssocID="{813F206C-8128-4524-BB20-28C6256BAB6D}" presName="textRepeatNode" presStyleLbl="alignNode1" presStyleIdx="2" presStyleCnt="9" custLinFactX="71788" custLinFactY="10652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3EE0DF-46DE-4E81-BD39-3F3AF9E19B6C}" type="pres">
      <dgm:prSet presAssocID="{813F206C-8128-4524-BB20-28C6256BAB6D}" presName="textaccent3" presStyleCnt="0"/>
      <dgm:spPr/>
    </dgm:pt>
    <dgm:pt modelId="{12764E74-C3FF-48CE-9A52-D0FF277913FC}" type="pres">
      <dgm:prSet presAssocID="{813F206C-8128-4524-BB20-28C6256BAB6D}" presName="accentRepeatNode" presStyleLbl="solidAlignAcc1" presStyleIdx="4" presStyleCnt="18" custLinFactX="300000" custLinFactNeighborX="331962" custLinFactNeighborY="-70038"/>
      <dgm:spPr/>
    </dgm:pt>
    <dgm:pt modelId="{9DDE8643-5BFF-4E84-B1BB-725F61F77C3A}" type="pres">
      <dgm:prSet presAssocID="{0ECB531F-08FA-4376-AFFD-43888B3808B4}" presName="image3" presStyleCnt="0"/>
      <dgm:spPr/>
    </dgm:pt>
    <dgm:pt modelId="{3587F06D-6E65-4CA3-A60D-D4E4ABF9AD51}" type="pres">
      <dgm:prSet presAssocID="{0ECB531F-08FA-4376-AFFD-43888B3808B4}" presName="imageRepeatNode" presStyleLbl="alignAcc1" presStyleIdx="2" presStyleCnt="9" custLinFactY="100000" custLinFactNeighborX="-3041" custLinFactNeighborY="118649"/>
      <dgm:spPr/>
      <dgm:t>
        <a:bodyPr/>
        <a:lstStyle/>
        <a:p>
          <a:endParaRPr lang="nb-NO"/>
        </a:p>
      </dgm:t>
    </dgm:pt>
    <dgm:pt modelId="{429F5586-B288-4110-B5BD-9FA2A26279DF}" type="pres">
      <dgm:prSet presAssocID="{0ECB531F-08FA-4376-AFFD-43888B3808B4}" presName="imageaccent3" presStyleCnt="0"/>
      <dgm:spPr/>
    </dgm:pt>
    <dgm:pt modelId="{0DB752D3-D822-42BD-A267-BE68D2D6E7F8}" type="pres">
      <dgm:prSet presAssocID="{0ECB531F-08FA-4376-AFFD-43888B3808B4}" presName="accentRepeatNode" presStyleLbl="solidAlignAcc1" presStyleIdx="5" presStyleCnt="18"/>
      <dgm:spPr/>
    </dgm:pt>
    <dgm:pt modelId="{F7032F62-C42A-467F-B260-E95524751DF9}" type="pres">
      <dgm:prSet presAssocID="{A9EC6B31-8542-4D4A-B4BF-29B19C0B3173}" presName="text4" presStyleCnt="0"/>
      <dgm:spPr/>
    </dgm:pt>
    <dgm:pt modelId="{3A7F0714-9A82-4374-92A9-97E3CE5465FC}" type="pres">
      <dgm:prSet presAssocID="{A9EC6B31-8542-4D4A-B4BF-29B19C0B3173}" presName="textRepeatNode" presStyleLbl="alignNode1" presStyleIdx="3" presStyleCnt="9" custLinFactNeighborX="85873" custLinFactNeighborY="-53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1F8F6F-002F-4716-9AC5-D28B288E1459}" type="pres">
      <dgm:prSet presAssocID="{A9EC6B31-8542-4D4A-B4BF-29B19C0B3173}" presName="textaccent4" presStyleCnt="0"/>
      <dgm:spPr/>
    </dgm:pt>
    <dgm:pt modelId="{39CC68A6-FEE7-4A4E-9045-5A6D377A29C0}" type="pres">
      <dgm:prSet presAssocID="{A9EC6B31-8542-4D4A-B4BF-29B19C0B3173}" presName="accentRepeatNode" presStyleLbl="solidAlignAcc1" presStyleIdx="6" presStyleCnt="18"/>
      <dgm:spPr/>
    </dgm:pt>
    <dgm:pt modelId="{D65C4E0F-4C62-4B72-A60F-6F6BDD629103}" type="pres">
      <dgm:prSet presAssocID="{BD59C599-99AC-402A-91CA-B0DAFA4253A1}" presName="image4" presStyleCnt="0"/>
      <dgm:spPr/>
    </dgm:pt>
    <dgm:pt modelId="{2EABCAF3-AB54-48D8-B1DC-818449EF0CC2}" type="pres">
      <dgm:prSet presAssocID="{BD59C599-99AC-402A-91CA-B0DAFA4253A1}" presName="imageRepeatNode" presStyleLbl="alignAcc1" presStyleIdx="3" presStyleCnt="9"/>
      <dgm:spPr/>
      <dgm:t>
        <a:bodyPr/>
        <a:lstStyle/>
        <a:p>
          <a:endParaRPr lang="nb-NO"/>
        </a:p>
      </dgm:t>
    </dgm:pt>
    <dgm:pt modelId="{4A723A85-C6A6-4878-AE68-C1B33BCBE42B}" type="pres">
      <dgm:prSet presAssocID="{BD59C599-99AC-402A-91CA-B0DAFA4253A1}" presName="imageaccent4" presStyleCnt="0"/>
      <dgm:spPr/>
    </dgm:pt>
    <dgm:pt modelId="{6AF36F59-B849-42C5-8B77-A6C6D3218C46}" type="pres">
      <dgm:prSet presAssocID="{BD59C599-99AC-402A-91CA-B0DAFA4253A1}" presName="accentRepeatNode" presStyleLbl="solidAlignAcc1" presStyleIdx="7" presStyleCnt="18"/>
      <dgm:spPr/>
    </dgm:pt>
    <dgm:pt modelId="{230242F4-A120-4F0C-95C6-23B81FBC9416}" type="pres">
      <dgm:prSet presAssocID="{1FB5D990-8C8A-4D16-8D61-4360718726C9}" presName="text5" presStyleCnt="0"/>
      <dgm:spPr/>
    </dgm:pt>
    <dgm:pt modelId="{FBC94489-DB82-4644-B2EE-0CA17D77D639}" type="pres">
      <dgm:prSet presAssocID="{1FB5D990-8C8A-4D16-8D61-4360718726C9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3110630-168B-4797-872F-F42D64CE95E0}" type="pres">
      <dgm:prSet presAssocID="{1FB5D990-8C8A-4D16-8D61-4360718726C9}" presName="textaccent5" presStyleCnt="0"/>
      <dgm:spPr/>
    </dgm:pt>
    <dgm:pt modelId="{6E41D7AF-6B1F-4ACD-B89F-5BAC3D6B389C}" type="pres">
      <dgm:prSet presAssocID="{1FB5D990-8C8A-4D16-8D61-4360718726C9}" presName="accentRepeatNode" presStyleLbl="solidAlignAcc1" presStyleIdx="8" presStyleCnt="18"/>
      <dgm:spPr/>
    </dgm:pt>
    <dgm:pt modelId="{C074896F-8A0A-4639-9245-7EF1E8CA7CBE}" type="pres">
      <dgm:prSet presAssocID="{9540D4A3-5A8D-494E-B2C1-590B2603F799}" presName="image5" presStyleCnt="0"/>
      <dgm:spPr/>
    </dgm:pt>
    <dgm:pt modelId="{AEA5F658-8706-4DE4-8FB6-2C90DA0A67E0}" type="pres">
      <dgm:prSet presAssocID="{9540D4A3-5A8D-494E-B2C1-590B2603F799}" presName="imageRepeatNode" presStyleLbl="alignAcc1" presStyleIdx="4" presStyleCnt="9"/>
      <dgm:spPr/>
      <dgm:t>
        <a:bodyPr/>
        <a:lstStyle/>
        <a:p>
          <a:endParaRPr lang="nb-NO"/>
        </a:p>
      </dgm:t>
    </dgm:pt>
    <dgm:pt modelId="{FF4E0A21-6187-4911-B87F-F8103DBED6AC}" type="pres">
      <dgm:prSet presAssocID="{9540D4A3-5A8D-494E-B2C1-590B2603F799}" presName="imageaccent5" presStyleCnt="0"/>
      <dgm:spPr/>
    </dgm:pt>
    <dgm:pt modelId="{B9266669-1A91-42E3-B0C7-456C9193D73B}" type="pres">
      <dgm:prSet presAssocID="{9540D4A3-5A8D-494E-B2C1-590B2603F799}" presName="accentRepeatNode" presStyleLbl="solidAlignAcc1" presStyleIdx="9" presStyleCnt="18"/>
      <dgm:spPr/>
    </dgm:pt>
    <dgm:pt modelId="{64FB5601-11ED-45B9-A135-EF523888453B}" type="pres">
      <dgm:prSet presAssocID="{5C61F891-4EE0-4EEC-BE2B-6976349A98D7}" presName="text6" presStyleCnt="0"/>
      <dgm:spPr/>
    </dgm:pt>
    <dgm:pt modelId="{1AC6A603-56AC-4C54-9DC8-3DDF07D13AFF}" type="pres">
      <dgm:prSet presAssocID="{5C61F891-4EE0-4EEC-BE2B-6976349A98D7}" presName="textRepeatNode" presStyleLbl="alignNode1" presStyleIdx="5" presStyleCnt="9" custLinFactNeighborX="1520" custLinFactNeighborY="4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335B5C-0FF0-44E2-A319-0F8F32DADB9D}" type="pres">
      <dgm:prSet presAssocID="{5C61F891-4EE0-4EEC-BE2B-6976349A98D7}" presName="textaccent6" presStyleCnt="0"/>
      <dgm:spPr/>
    </dgm:pt>
    <dgm:pt modelId="{46761305-A17B-4EF4-B578-82E4D9E25C15}" type="pres">
      <dgm:prSet presAssocID="{5C61F891-4EE0-4EEC-BE2B-6976349A98D7}" presName="accentRepeatNode" presStyleLbl="solidAlignAcc1" presStyleIdx="10" presStyleCnt="18"/>
      <dgm:spPr/>
    </dgm:pt>
    <dgm:pt modelId="{8AB9E506-28C1-409E-968E-493FF3011C5E}" type="pres">
      <dgm:prSet presAssocID="{4AE9DDD7-5DF3-4698-A8CD-825094531A1D}" presName="image6" presStyleCnt="0"/>
      <dgm:spPr/>
    </dgm:pt>
    <dgm:pt modelId="{194F9900-F3FE-4C46-802B-A99C287D0E6C}" type="pres">
      <dgm:prSet presAssocID="{4AE9DDD7-5DF3-4698-A8CD-825094531A1D}" presName="imageRepeatNode" presStyleLbl="alignAcc1" presStyleIdx="5" presStyleCnt="9"/>
      <dgm:spPr/>
      <dgm:t>
        <a:bodyPr/>
        <a:lstStyle/>
        <a:p>
          <a:endParaRPr lang="nb-NO"/>
        </a:p>
      </dgm:t>
    </dgm:pt>
    <dgm:pt modelId="{845B2C77-B276-49C9-AE68-2B4FF2745A23}" type="pres">
      <dgm:prSet presAssocID="{4AE9DDD7-5DF3-4698-A8CD-825094531A1D}" presName="imageaccent6" presStyleCnt="0"/>
      <dgm:spPr/>
    </dgm:pt>
    <dgm:pt modelId="{9D21AD13-998C-454A-97B2-B79F3331362A}" type="pres">
      <dgm:prSet presAssocID="{4AE9DDD7-5DF3-4698-A8CD-825094531A1D}" presName="accentRepeatNode" presStyleLbl="solidAlignAcc1" presStyleIdx="11" presStyleCnt="18"/>
      <dgm:spPr/>
    </dgm:pt>
    <dgm:pt modelId="{69AA6D46-C89F-4272-AF1A-A743416E3797}" type="pres">
      <dgm:prSet presAssocID="{57FC5A5D-F142-4C05-A84E-076010FC143B}" presName="text7" presStyleCnt="0"/>
      <dgm:spPr/>
    </dgm:pt>
    <dgm:pt modelId="{344C48FB-3717-4ED6-8F91-2AA5FB23BF23}" type="pres">
      <dgm:prSet presAssocID="{57FC5A5D-F142-4C05-A84E-076010FC143B}" presName="textRepeatNode" presStyleLbl="alignNode1" presStyleIdx="6" presStyleCnt="9" custLinFactX="71397" custLinFactY="-8883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BB78C5-65EA-4158-9F68-51F9DC3ACB62}" type="pres">
      <dgm:prSet presAssocID="{57FC5A5D-F142-4C05-A84E-076010FC143B}" presName="textaccent7" presStyleCnt="0"/>
      <dgm:spPr/>
    </dgm:pt>
    <dgm:pt modelId="{1C087231-29C2-48DF-8EA8-69E3399684EB}" type="pres">
      <dgm:prSet presAssocID="{57FC5A5D-F142-4C05-A84E-076010FC143B}" presName="accentRepeatNode" presStyleLbl="solidAlignAcc1" presStyleIdx="12" presStyleCnt="18"/>
      <dgm:spPr/>
    </dgm:pt>
    <dgm:pt modelId="{67806544-AB11-47FD-896C-3A2AE11C6DED}" type="pres">
      <dgm:prSet presAssocID="{210EDF1C-0F63-4D6A-A72C-85975A2CC947}" presName="image7" presStyleCnt="0"/>
      <dgm:spPr/>
    </dgm:pt>
    <dgm:pt modelId="{0E943D6F-15FE-4498-B333-1669563534AF}" type="pres">
      <dgm:prSet presAssocID="{210EDF1C-0F63-4D6A-A72C-85975A2CC947}" presName="imageRepeatNode" presStyleLbl="alignAcc1" presStyleIdx="6" presStyleCnt="9" custLinFactX="74496" custLinFactY="-128932" custLinFactNeighborX="100000" custLinFactNeighborY="-200000"/>
      <dgm:spPr/>
      <dgm:t>
        <a:bodyPr/>
        <a:lstStyle/>
        <a:p>
          <a:endParaRPr lang="nb-NO"/>
        </a:p>
      </dgm:t>
    </dgm:pt>
    <dgm:pt modelId="{8BC41AD0-8C1D-4E8B-8CC4-A9BD980D4635}" type="pres">
      <dgm:prSet presAssocID="{210EDF1C-0F63-4D6A-A72C-85975A2CC947}" presName="imageaccent7" presStyleCnt="0"/>
      <dgm:spPr/>
    </dgm:pt>
    <dgm:pt modelId="{2A64A183-A2ED-40BB-BB08-26FB009DC1B5}" type="pres">
      <dgm:prSet presAssocID="{210EDF1C-0F63-4D6A-A72C-85975A2CC947}" presName="accentRepeatNode" presStyleLbl="solidAlignAcc1" presStyleIdx="13" presStyleCnt="18" custLinFactX="501260" custLinFactY="-100000" custLinFactNeighborX="600000" custLinFactNeighborY="-126545"/>
      <dgm:spPr/>
    </dgm:pt>
    <dgm:pt modelId="{721A025C-51BE-4A60-B750-BDF0A335FF83}" type="pres">
      <dgm:prSet presAssocID="{4856F65A-F905-42EA-BC5B-4FC7FDB709C2}" presName="text8" presStyleCnt="0"/>
      <dgm:spPr/>
    </dgm:pt>
    <dgm:pt modelId="{8E6A00A2-A276-49D8-9EC9-245122B82341}" type="pres">
      <dgm:prSet presAssocID="{4856F65A-F905-42EA-BC5B-4FC7FDB709C2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1008136-C91C-4068-A47B-F2EFF5DE155F}" type="pres">
      <dgm:prSet presAssocID="{4856F65A-F905-42EA-BC5B-4FC7FDB709C2}" presName="textaccent8" presStyleCnt="0"/>
      <dgm:spPr/>
    </dgm:pt>
    <dgm:pt modelId="{F3FF1768-5DF9-4645-B8F8-6200E82BE3B9}" type="pres">
      <dgm:prSet presAssocID="{4856F65A-F905-42EA-BC5B-4FC7FDB709C2}" presName="accentRepeatNode" presStyleLbl="solidAlignAcc1" presStyleIdx="14" presStyleCnt="18"/>
      <dgm:spPr/>
    </dgm:pt>
    <dgm:pt modelId="{3013A13C-7BB9-45A9-83D9-87282D6BDF2C}" type="pres">
      <dgm:prSet presAssocID="{C1B7D4E1-8807-47AC-B582-A55D16E05CC9}" presName="image8" presStyleCnt="0"/>
      <dgm:spPr/>
    </dgm:pt>
    <dgm:pt modelId="{A21C7F56-3EE0-4710-B23D-B5B3BA5E0D11}" type="pres">
      <dgm:prSet presAssocID="{C1B7D4E1-8807-47AC-B582-A55D16E05CC9}" presName="imageRepeatNode" presStyleLbl="alignAcc1" presStyleIdx="7" presStyleCnt="9"/>
      <dgm:spPr/>
      <dgm:t>
        <a:bodyPr/>
        <a:lstStyle/>
        <a:p>
          <a:endParaRPr lang="nb-NO"/>
        </a:p>
      </dgm:t>
    </dgm:pt>
    <dgm:pt modelId="{9FD87D5C-8DBE-4C17-AED4-CCA2FCC0BD5A}" type="pres">
      <dgm:prSet presAssocID="{C1B7D4E1-8807-47AC-B582-A55D16E05CC9}" presName="imageaccent8" presStyleCnt="0"/>
      <dgm:spPr/>
    </dgm:pt>
    <dgm:pt modelId="{F230B419-0B84-4B65-8051-8B0AFC971D24}" type="pres">
      <dgm:prSet presAssocID="{C1B7D4E1-8807-47AC-B582-A55D16E05CC9}" presName="accentRepeatNode" presStyleLbl="solidAlignAcc1" presStyleIdx="15" presStyleCnt="18"/>
      <dgm:spPr/>
    </dgm:pt>
    <dgm:pt modelId="{27CD8483-9217-4E5B-9901-BE64CA40CCC9}" type="pres">
      <dgm:prSet presAssocID="{80AB047D-9C9B-443A-82EF-AF6BC6D0B733}" presName="text9" presStyleCnt="0"/>
      <dgm:spPr/>
    </dgm:pt>
    <dgm:pt modelId="{F0BC23C3-D2CD-4937-8E8A-9EB6F6489B12}" type="pres">
      <dgm:prSet presAssocID="{80AB047D-9C9B-443A-82EF-AF6BC6D0B733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B177FC1-C4E0-4D8D-8D45-0B569874A2D1}" type="pres">
      <dgm:prSet presAssocID="{80AB047D-9C9B-443A-82EF-AF6BC6D0B733}" presName="textaccent9" presStyleCnt="0"/>
      <dgm:spPr/>
    </dgm:pt>
    <dgm:pt modelId="{7A02F2F4-909D-40D0-909A-34E0406222C5}" type="pres">
      <dgm:prSet presAssocID="{80AB047D-9C9B-443A-82EF-AF6BC6D0B733}" presName="accentRepeatNode" presStyleLbl="solidAlignAcc1" presStyleIdx="16" presStyleCnt="18"/>
      <dgm:spPr/>
    </dgm:pt>
    <dgm:pt modelId="{39A887FE-BB5C-4BF6-B0D9-5E8C1DEC9861}" type="pres">
      <dgm:prSet presAssocID="{BBCF53E8-11F1-4D2C-90E4-C463987841DB}" presName="image9" presStyleCnt="0"/>
      <dgm:spPr/>
    </dgm:pt>
    <dgm:pt modelId="{711D4CE7-9318-42ED-BCAF-DC97BEC2AAE5}" type="pres">
      <dgm:prSet presAssocID="{BBCF53E8-11F1-4D2C-90E4-C463987841DB}" presName="imageRepeatNode" presStyleLbl="alignAcc1" presStyleIdx="8" presStyleCnt="9"/>
      <dgm:spPr/>
      <dgm:t>
        <a:bodyPr/>
        <a:lstStyle/>
        <a:p>
          <a:endParaRPr lang="nb-NO"/>
        </a:p>
      </dgm:t>
    </dgm:pt>
    <dgm:pt modelId="{B89A8C3D-6E0A-45B4-A23C-B7986F26336B}" type="pres">
      <dgm:prSet presAssocID="{BBCF53E8-11F1-4D2C-90E4-C463987841DB}" presName="imageaccent9" presStyleCnt="0"/>
      <dgm:spPr/>
    </dgm:pt>
    <dgm:pt modelId="{108F5E58-2ECC-46A4-A127-9AC769F35331}" type="pres">
      <dgm:prSet presAssocID="{BBCF53E8-11F1-4D2C-90E4-C463987841DB}" presName="accentRepeatNode" presStyleLbl="solidAlignAcc1" presStyleIdx="17" presStyleCnt="18"/>
      <dgm:spPr/>
    </dgm:pt>
  </dgm:ptLst>
  <dgm:cxnLst>
    <dgm:cxn modelId="{DA4CEFF7-BD5F-4893-99A8-641D9699B7C1}" type="presOf" srcId="{BBCF53E8-11F1-4D2C-90E4-C463987841DB}" destId="{711D4CE7-9318-42ED-BCAF-DC97BEC2AAE5}" srcOrd="0" destOrd="0" presId="urn:microsoft.com/office/officeart/2008/layout/HexagonCluster"/>
    <dgm:cxn modelId="{EF47134B-F671-427C-8E1F-1A36FE6A26AA}" type="presOf" srcId="{8FBD31F0-78BC-4F2E-B48C-6A6159BEA342}" destId="{38229BBE-E6C5-46CB-BC28-B74DC441FDFD}" srcOrd="0" destOrd="0" presId="urn:microsoft.com/office/officeart/2008/layout/HexagonCluster"/>
    <dgm:cxn modelId="{24C39A3D-0A9E-483B-B02F-32E40C1E8432}" type="presOf" srcId="{210EDF1C-0F63-4D6A-A72C-85975A2CC947}" destId="{0E943D6F-15FE-4498-B333-1669563534AF}" srcOrd="0" destOrd="0" presId="urn:microsoft.com/office/officeart/2008/layout/HexagonCluster"/>
    <dgm:cxn modelId="{13EB0807-03EA-4057-8B05-FBECD8F89BBC}" type="presOf" srcId="{0ECB531F-08FA-4376-AFFD-43888B3808B4}" destId="{3587F06D-6E65-4CA3-A60D-D4E4ABF9AD51}" srcOrd="0" destOrd="0" presId="urn:microsoft.com/office/officeart/2008/layout/HexagonCluster"/>
    <dgm:cxn modelId="{B5BCC336-A906-44FA-A1F3-76D5C91D769B}" srcId="{A49083F9-6E3A-4075-A1AF-3622865E7CE6}" destId="{80AB047D-9C9B-443A-82EF-AF6BC6D0B733}" srcOrd="8" destOrd="0" parTransId="{A22C5985-E43A-4E3B-BCB9-CAC937F0206E}" sibTransId="{BBCF53E8-11F1-4D2C-90E4-C463987841DB}"/>
    <dgm:cxn modelId="{03744CFB-3E21-4188-9DC0-6AA529B354FC}" type="presOf" srcId="{57FC5A5D-F142-4C05-A84E-076010FC143B}" destId="{344C48FB-3717-4ED6-8F91-2AA5FB23BF23}" srcOrd="0" destOrd="0" presId="urn:microsoft.com/office/officeart/2008/layout/HexagonCluster"/>
    <dgm:cxn modelId="{7CD1954C-25BB-4C3E-84D7-8B1F772CFE45}" type="presOf" srcId="{9540D4A3-5A8D-494E-B2C1-590B2603F799}" destId="{AEA5F658-8706-4DE4-8FB6-2C90DA0A67E0}" srcOrd="0" destOrd="0" presId="urn:microsoft.com/office/officeart/2008/layout/HexagonCluster"/>
    <dgm:cxn modelId="{16011B90-49F7-4B22-BE39-853A92B3F4EF}" type="presOf" srcId="{C1B7D4E1-8807-47AC-B582-A55D16E05CC9}" destId="{A21C7F56-3EE0-4710-B23D-B5B3BA5E0D11}" srcOrd="0" destOrd="0" presId="urn:microsoft.com/office/officeart/2008/layout/HexagonCluster"/>
    <dgm:cxn modelId="{BC9623ED-DEFE-4A3D-9348-C896F7A4CCFC}" srcId="{A49083F9-6E3A-4075-A1AF-3622865E7CE6}" destId="{22957C30-1F07-4451-A9DC-5DCD9E1FF354}" srcOrd="1" destOrd="0" parTransId="{761DDF6E-693F-49A1-8C2E-055B7C9A3A5A}" sibTransId="{7F8959DC-B38F-49D7-8493-091132D5BD1C}"/>
    <dgm:cxn modelId="{D0D38165-3A46-4C71-B8F8-D9212A227C21}" type="presOf" srcId="{A9EC6B31-8542-4D4A-B4BF-29B19C0B3173}" destId="{3A7F0714-9A82-4374-92A9-97E3CE5465FC}" srcOrd="0" destOrd="0" presId="urn:microsoft.com/office/officeart/2008/layout/HexagonCluster"/>
    <dgm:cxn modelId="{988ED2AF-AD86-4F58-BF6F-7B99F0F2D3BE}" srcId="{A49083F9-6E3A-4075-A1AF-3622865E7CE6}" destId="{A9EC6B31-8542-4D4A-B4BF-29B19C0B3173}" srcOrd="3" destOrd="0" parTransId="{5F367649-FC58-49F2-8A6B-E8A10EB979D3}" sibTransId="{BD59C599-99AC-402A-91CA-B0DAFA4253A1}"/>
    <dgm:cxn modelId="{CD92BBD4-B56A-4BE5-AC23-ADCD08D0BBD4}" type="presOf" srcId="{4AE9DDD7-5DF3-4698-A8CD-825094531A1D}" destId="{194F9900-F3FE-4C46-802B-A99C287D0E6C}" srcOrd="0" destOrd="0" presId="urn:microsoft.com/office/officeart/2008/layout/HexagonCluster"/>
    <dgm:cxn modelId="{E1AF1610-1D4F-4286-839D-722325F9A61E}" type="presOf" srcId="{A49083F9-6E3A-4075-A1AF-3622865E7CE6}" destId="{D829C86F-280F-494D-8682-2D7BC29603EB}" srcOrd="0" destOrd="0" presId="urn:microsoft.com/office/officeart/2008/layout/HexagonCluster"/>
    <dgm:cxn modelId="{C77B9727-1D04-4626-A4F9-416878F8D90E}" srcId="{A49083F9-6E3A-4075-A1AF-3622865E7CE6}" destId="{4856F65A-F905-42EA-BC5B-4FC7FDB709C2}" srcOrd="7" destOrd="0" parTransId="{4842D779-C6E6-4A43-A7C5-09A3C0FC9DEC}" sibTransId="{C1B7D4E1-8807-47AC-B582-A55D16E05CC9}"/>
    <dgm:cxn modelId="{945A8D5B-7EA7-4284-BD71-65B5AA7B751F}" srcId="{A49083F9-6E3A-4075-A1AF-3622865E7CE6}" destId="{5C61F891-4EE0-4EEC-BE2B-6976349A98D7}" srcOrd="5" destOrd="0" parTransId="{36D6B743-F331-4849-90C4-D2D8CAA27297}" sibTransId="{4AE9DDD7-5DF3-4698-A8CD-825094531A1D}"/>
    <dgm:cxn modelId="{582CF07D-65D9-4660-95D4-17BAEBF0365A}" type="presOf" srcId="{1FB5D990-8C8A-4D16-8D61-4360718726C9}" destId="{FBC94489-DB82-4644-B2EE-0CA17D77D639}" srcOrd="0" destOrd="0" presId="urn:microsoft.com/office/officeart/2008/layout/HexagonCluster"/>
    <dgm:cxn modelId="{1CDA8A8B-633C-42E2-A9CD-D9F6690E97DF}" type="presOf" srcId="{5C61F891-4EE0-4EEC-BE2B-6976349A98D7}" destId="{1AC6A603-56AC-4C54-9DC8-3DDF07D13AFF}" srcOrd="0" destOrd="0" presId="urn:microsoft.com/office/officeart/2008/layout/HexagonCluster"/>
    <dgm:cxn modelId="{1D0C423B-C094-4E31-88C4-6275B65C406F}" type="presOf" srcId="{BD59C599-99AC-402A-91CA-B0DAFA4253A1}" destId="{2EABCAF3-AB54-48D8-B1DC-818449EF0CC2}" srcOrd="0" destOrd="0" presId="urn:microsoft.com/office/officeart/2008/layout/HexagonCluster"/>
    <dgm:cxn modelId="{DE81C240-E6B0-4639-A915-FE0F61C2D28D}" srcId="{A49083F9-6E3A-4075-A1AF-3622865E7CE6}" destId="{813F206C-8128-4524-BB20-28C6256BAB6D}" srcOrd="2" destOrd="0" parTransId="{527D6A3C-CC2E-4C58-92E5-FF6099C52B38}" sibTransId="{0ECB531F-08FA-4376-AFFD-43888B3808B4}"/>
    <dgm:cxn modelId="{88AEF758-610A-4755-BFA7-49154C6F49F8}" type="presOf" srcId="{4856F65A-F905-42EA-BC5B-4FC7FDB709C2}" destId="{8E6A00A2-A276-49D8-9EC9-245122B82341}" srcOrd="0" destOrd="0" presId="urn:microsoft.com/office/officeart/2008/layout/HexagonCluster"/>
    <dgm:cxn modelId="{8F21467E-8CC3-4BAF-85B4-EA6A02CBDFA3}" srcId="{A49083F9-6E3A-4075-A1AF-3622865E7CE6}" destId="{E5D07AC6-235A-4C3B-867F-AAAEE141C4F2}" srcOrd="0" destOrd="0" parTransId="{D1A085FD-3F81-4548-9234-6224AC7107EA}" sibTransId="{8FBD31F0-78BC-4F2E-B48C-6A6159BEA342}"/>
    <dgm:cxn modelId="{E1D3EC02-FB7F-407D-958B-CFBD60947FFF}" type="presOf" srcId="{813F206C-8128-4524-BB20-28C6256BAB6D}" destId="{203DEC17-6CF0-4CC9-8803-6D3787568FF7}" srcOrd="0" destOrd="0" presId="urn:microsoft.com/office/officeart/2008/layout/HexagonCluster"/>
    <dgm:cxn modelId="{595271DC-65B6-48F7-920C-236CDD8B9A96}" type="presOf" srcId="{E5D07AC6-235A-4C3B-867F-AAAEE141C4F2}" destId="{B91E0EB0-776D-4F4E-8A57-B47A7A726154}" srcOrd="0" destOrd="0" presId="urn:microsoft.com/office/officeart/2008/layout/HexagonCluster"/>
    <dgm:cxn modelId="{D5621BF2-E6CE-4462-9324-DF8806869D51}" type="presOf" srcId="{7F8959DC-B38F-49D7-8493-091132D5BD1C}" destId="{52465F0A-15A9-42F4-AD5C-0AC32C5DD0CC}" srcOrd="0" destOrd="0" presId="urn:microsoft.com/office/officeart/2008/layout/HexagonCluster"/>
    <dgm:cxn modelId="{CAB036AB-C1B9-4BCF-ACE8-41F07A0CE97B}" srcId="{A49083F9-6E3A-4075-A1AF-3622865E7CE6}" destId="{1FB5D990-8C8A-4D16-8D61-4360718726C9}" srcOrd="4" destOrd="0" parTransId="{EC5D305C-85F9-474F-813A-3C994A629F3C}" sibTransId="{9540D4A3-5A8D-494E-B2C1-590B2603F799}"/>
    <dgm:cxn modelId="{0D815B87-EFF0-4C4F-B5BB-6CF917A94DE6}" type="presOf" srcId="{22957C30-1F07-4451-A9DC-5DCD9E1FF354}" destId="{7B36065A-C779-4851-865C-FDD08B017EEC}" srcOrd="0" destOrd="0" presId="urn:microsoft.com/office/officeart/2008/layout/HexagonCluster"/>
    <dgm:cxn modelId="{334A5041-CDD0-478E-A181-9385B48251C4}" srcId="{A49083F9-6E3A-4075-A1AF-3622865E7CE6}" destId="{57FC5A5D-F142-4C05-A84E-076010FC143B}" srcOrd="6" destOrd="0" parTransId="{11F5B3E3-1298-4E40-A14B-7487A2FEDF55}" sibTransId="{210EDF1C-0F63-4D6A-A72C-85975A2CC947}"/>
    <dgm:cxn modelId="{5F84F7CE-032A-467C-9158-2B2F7F54884F}" type="presOf" srcId="{80AB047D-9C9B-443A-82EF-AF6BC6D0B733}" destId="{F0BC23C3-D2CD-4937-8E8A-9EB6F6489B12}" srcOrd="0" destOrd="0" presId="urn:microsoft.com/office/officeart/2008/layout/HexagonCluster"/>
    <dgm:cxn modelId="{2FC0067D-8DDE-44A4-8D2A-D5A76EA16CFC}" type="presParOf" srcId="{D829C86F-280F-494D-8682-2D7BC29603EB}" destId="{A5FC25DC-1864-4FCD-ACDE-DC6CA386DC59}" srcOrd="0" destOrd="0" presId="urn:microsoft.com/office/officeart/2008/layout/HexagonCluster"/>
    <dgm:cxn modelId="{78741130-93E2-4A55-A6BF-E348B3AEB640}" type="presParOf" srcId="{A5FC25DC-1864-4FCD-ACDE-DC6CA386DC59}" destId="{B91E0EB0-776D-4F4E-8A57-B47A7A726154}" srcOrd="0" destOrd="0" presId="urn:microsoft.com/office/officeart/2008/layout/HexagonCluster"/>
    <dgm:cxn modelId="{F3516847-C9BE-4653-A3BE-D2DBD1653EE6}" type="presParOf" srcId="{D829C86F-280F-494D-8682-2D7BC29603EB}" destId="{B5B00202-9161-411C-B63D-AF773F2C62EF}" srcOrd="1" destOrd="0" presId="urn:microsoft.com/office/officeart/2008/layout/HexagonCluster"/>
    <dgm:cxn modelId="{8888F1D4-7628-4BD0-8002-3CCD6B9F7851}" type="presParOf" srcId="{B5B00202-9161-411C-B63D-AF773F2C62EF}" destId="{D864B4A9-053B-432D-B65D-17143DB34803}" srcOrd="0" destOrd="0" presId="urn:microsoft.com/office/officeart/2008/layout/HexagonCluster"/>
    <dgm:cxn modelId="{9454F389-5D40-40DF-9A75-5907EA2FCA7C}" type="presParOf" srcId="{D829C86F-280F-494D-8682-2D7BC29603EB}" destId="{67E3F718-DB57-41AF-ABA4-9935EE44F2E0}" srcOrd="2" destOrd="0" presId="urn:microsoft.com/office/officeart/2008/layout/HexagonCluster"/>
    <dgm:cxn modelId="{F2D4C9C2-270E-47DC-BF5B-19D96611F4C1}" type="presParOf" srcId="{67E3F718-DB57-41AF-ABA4-9935EE44F2E0}" destId="{38229BBE-E6C5-46CB-BC28-B74DC441FDFD}" srcOrd="0" destOrd="0" presId="urn:microsoft.com/office/officeart/2008/layout/HexagonCluster"/>
    <dgm:cxn modelId="{D496BA4A-7CD9-4222-B265-6398A5D24101}" type="presParOf" srcId="{D829C86F-280F-494D-8682-2D7BC29603EB}" destId="{C31DF829-B53B-4143-9E11-25BA0A3E8025}" srcOrd="3" destOrd="0" presId="urn:microsoft.com/office/officeart/2008/layout/HexagonCluster"/>
    <dgm:cxn modelId="{682EBAD2-9C25-4E37-A3B4-5D5965C4E6F2}" type="presParOf" srcId="{C31DF829-B53B-4143-9E11-25BA0A3E8025}" destId="{0B31E206-6766-4FEE-A28C-FE72CA4091A5}" srcOrd="0" destOrd="0" presId="urn:microsoft.com/office/officeart/2008/layout/HexagonCluster"/>
    <dgm:cxn modelId="{97DEE3A3-DC44-4610-9C76-55738F0865AC}" type="presParOf" srcId="{D829C86F-280F-494D-8682-2D7BC29603EB}" destId="{C5DCEA64-E415-4F05-9756-059380248C29}" srcOrd="4" destOrd="0" presId="urn:microsoft.com/office/officeart/2008/layout/HexagonCluster"/>
    <dgm:cxn modelId="{EAE70C2A-A671-4479-AB90-5C8E2ED8E86A}" type="presParOf" srcId="{C5DCEA64-E415-4F05-9756-059380248C29}" destId="{7B36065A-C779-4851-865C-FDD08B017EEC}" srcOrd="0" destOrd="0" presId="urn:microsoft.com/office/officeart/2008/layout/HexagonCluster"/>
    <dgm:cxn modelId="{92E9EE7D-5615-4073-88D7-9F44B51045D1}" type="presParOf" srcId="{D829C86F-280F-494D-8682-2D7BC29603EB}" destId="{96A3B9FC-88A0-4B71-8849-5D64068984AB}" srcOrd="5" destOrd="0" presId="urn:microsoft.com/office/officeart/2008/layout/HexagonCluster"/>
    <dgm:cxn modelId="{28162B1E-6BDD-4C70-BFBD-96FA8FC92AF0}" type="presParOf" srcId="{96A3B9FC-88A0-4B71-8849-5D64068984AB}" destId="{760FECBE-8E1F-4289-9CB2-4DF7AC8CE1DB}" srcOrd="0" destOrd="0" presId="urn:microsoft.com/office/officeart/2008/layout/HexagonCluster"/>
    <dgm:cxn modelId="{F51D6A87-CDD3-4BD3-9555-158B3B75E972}" type="presParOf" srcId="{D829C86F-280F-494D-8682-2D7BC29603EB}" destId="{33A82C9D-CD5A-4A42-B125-8AD9B35AB076}" srcOrd="6" destOrd="0" presId="urn:microsoft.com/office/officeart/2008/layout/HexagonCluster"/>
    <dgm:cxn modelId="{D67A54B1-A714-4F28-879F-7D3B218A4B1F}" type="presParOf" srcId="{33A82C9D-CD5A-4A42-B125-8AD9B35AB076}" destId="{52465F0A-15A9-42F4-AD5C-0AC32C5DD0CC}" srcOrd="0" destOrd="0" presId="urn:microsoft.com/office/officeart/2008/layout/HexagonCluster"/>
    <dgm:cxn modelId="{C9A4BA96-97A4-4923-B406-895D64DA2B0B}" type="presParOf" srcId="{D829C86F-280F-494D-8682-2D7BC29603EB}" destId="{91C3471E-F103-4412-B52C-AB381568461D}" srcOrd="7" destOrd="0" presId="urn:microsoft.com/office/officeart/2008/layout/HexagonCluster"/>
    <dgm:cxn modelId="{CF05DC74-616B-4DFD-92FB-F433AA6DB304}" type="presParOf" srcId="{91C3471E-F103-4412-B52C-AB381568461D}" destId="{B0DF6FFC-7B7F-40A5-B828-501732CAE2AA}" srcOrd="0" destOrd="0" presId="urn:microsoft.com/office/officeart/2008/layout/HexagonCluster"/>
    <dgm:cxn modelId="{40338F3E-A6EF-4166-882F-4511285CA0AF}" type="presParOf" srcId="{D829C86F-280F-494D-8682-2D7BC29603EB}" destId="{6A70376E-B8D4-41D7-8381-783B30DC61A6}" srcOrd="8" destOrd="0" presId="urn:microsoft.com/office/officeart/2008/layout/HexagonCluster"/>
    <dgm:cxn modelId="{4E749069-EBC5-4778-ABBE-5991F214074C}" type="presParOf" srcId="{6A70376E-B8D4-41D7-8381-783B30DC61A6}" destId="{203DEC17-6CF0-4CC9-8803-6D3787568FF7}" srcOrd="0" destOrd="0" presId="urn:microsoft.com/office/officeart/2008/layout/HexagonCluster"/>
    <dgm:cxn modelId="{79A707EE-8A00-42AD-B14C-046CEC794ABF}" type="presParOf" srcId="{D829C86F-280F-494D-8682-2D7BC29603EB}" destId="{C63EE0DF-46DE-4E81-BD39-3F3AF9E19B6C}" srcOrd="9" destOrd="0" presId="urn:microsoft.com/office/officeart/2008/layout/HexagonCluster"/>
    <dgm:cxn modelId="{C55DE223-8931-42A5-9C6D-E508040DAB70}" type="presParOf" srcId="{C63EE0DF-46DE-4E81-BD39-3F3AF9E19B6C}" destId="{12764E74-C3FF-48CE-9A52-D0FF277913FC}" srcOrd="0" destOrd="0" presId="urn:microsoft.com/office/officeart/2008/layout/HexagonCluster"/>
    <dgm:cxn modelId="{89B01B7A-781B-49C8-832A-13FC346E5AFB}" type="presParOf" srcId="{D829C86F-280F-494D-8682-2D7BC29603EB}" destId="{9DDE8643-5BFF-4E84-B1BB-725F61F77C3A}" srcOrd="10" destOrd="0" presId="urn:microsoft.com/office/officeart/2008/layout/HexagonCluster"/>
    <dgm:cxn modelId="{893FC178-1F96-47CB-AE01-6BCB1D538A65}" type="presParOf" srcId="{9DDE8643-5BFF-4E84-B1BB-725F61F77C3A}" destId="{3587F06D-6E65-4CA3-A60D-D4E4ABF9AD51}" srcOrd="0" destOrd="0" presId="urn:microsoft.com/office/officeart/2008/layout/HexagonCluster"/>
    <dgm:cxn modelId="{5B8DC3CE-F5F7-48DF-9819-A5616F35CE2F}" type="presParOf" srcId="{D829C86F-280F-494D-8682-2D7BC29603EB}" destId="{429F5586-B288-4110-B5BD-9FA2A26279DF}" srcOrd="11" destOrd="0" presId="urn:microsoft.com/office/officeart/2008/layout/HexagonCluster"/>
    <dgm:cxn modelId="{9E0C39BE-97E1-4B8C-AD3A-3F5676417A35}" type="presParOf" srcId="{429F5586-B288-4110-B5BD-9FA2A26279DF}" destId="{0DB752D3-D822-42BD-A267-BE68D2D6E7F8}" srcOrd="0" destOrd="0" presId="urn:microsoft.com/office/officeart/2008/layout/HexagonCluster"/>
    <dgm:cxn modelId="{29FF8B29-BD89-48D7-A10A-131930DE5896}" type="presParOf" srcId="{D829C86F-280F-494D-8682-2D7BC29603EB}" destId="{F7032F62-C42A-467F-B260-E95524751DF9}" srcOrd="12" destOrd="0" presId="urn:microsoft.com/office/officeart/2008/layout/HexagonCluster"/>
    <dgm:cxn modelId="{B4BDA4CA-42B5-4208-9E75-53F9C25BABC0}" type="presParOf" srcId="{F7032F62-C42A-467F-B260-E95524751DF9}" destId="{3A7F0714-9A82-4374-92A9-97E3CE5465FC}" srcOrd="0" destOrd="0" presId="urn:microsoft.com/office/officeart/2008/layout/HexagonCluster"/>
    <dgm:cxn modelId="{B8D351C5-77A0-4E1D-AB51-8F8D91611D7D}" type="presParOf" srcId="{D829C86F-280F-494D-8682-2D7BC29603EB}" destId="{A81F8F6F-002F-4716-9AC5-D28B288E1459}" srcOrd="13" destOrd="0" presId="urn:microsoft.com/office/officeart/2008/layout/HexagonCluster"/>
    <dgm:cxn modelId="{06C0152D-01C1-4B5B-8C44-B085B2743590}" type="presParOf" srcId="{A81F8F6F-002F-4716-9AC5-D28B288E1459}" destId="{39CC68A6-FEE7-4A4E-9045-5A6D377A29C0}" srcOrd="0" destOrd="0" presId="urn:microsoft.com/office/officeart/2008/layout/HexagonCluster"/>
    <dgm:cxn modelId="{4BEF7ED6-808D-4FEF-A973-F94426B3B02C}" type="presParOf" srcId="{D829C86F-280F-494D-8682-2D7BC29603EB}" destId="{D65C4E0F-4C62-4B72-A60F-6F6BDD629103}" srcOrd="14" destOrd="0" presId="urn:microsoft.com/office/officeart/2008/layout/HexagonCluster"/>
    <dgm:cxn modelId="{1EEBAE23-827E-4A9F-A7E9-2FA017A846B3}" type="presParOf" srcId="{D65C4E0F-4C62-4B72-A60F-6F6BDD629103}" destId="{2EABCAF3-AB54-48D8-B1DC-818449EF0CC2}" srcOrd="0" destOrd="0" presId="urn:microsoft.com/office/officeart/2008/layout/HexagonCluster"/>
    <dgm:cxn modelId="{73CEA2E6-2ED1-4523-AAB1-B3C25F863FE4}" type="presParOf" srcId="{D829C86F-280F-494D-8682-2D7BC29603EB}" destId="{4A723A85-C6A6-4878-AE68-C1B33BCBE42B}" srcOrd="15" destOrd="0" presId="urn:microsoft.com/office/officeart/2008/layout/HexagonCluster"/>
    <dgm:cxn modelId="{C5EF7839-64AF-4AFF-A605-5397C8F4300B}" type="presParOf" srcId="{4A723A85-C6A6-4878-AE68-C1B33BCBE42B}" destId="{6AF36F59-B849-42C5-8B77-A6C6D3218C46}" srcOrd="0" destOrd="0" presId="urn:microsoft.com/office/officeart/2008/layout/HexagonCluster"/>
    <dgm:cxn modelId="{FA027CDE-3E76-45C6-B759-18B049117F91}" type="presParOf" srcId="{D829C86F-280F-494D-8682-2D7BC29603EB}" destId="{230242F4-A120-4F0C-95C6-23B81FBC9416}" srcOrd="16" destOrd="0" presId="urn:microsoft.com/office/officeart/2008/layout/HexagonCluster"/>
    <dgm:cxn modelId="{429F5149-7C5F-45A9-9AB2-419A38BA65DB}" type="presParOf" srcId="{230242F4-A120-4F0C-95C6-23B81FBC9416}" destId="{FBC94489-DB82-4644-B2EE-0CA17D77D639}" srcOrd="0" destOrd="0" presId="urn:microsoft.com/office/officeart/2008/layout/HexagonCluster"/>
    <dgm:cxn modelId="{2B5ACD0A-5620-4976-8B19-CACDFFB60ADC}" type="presParOf" srcId="{D829C86F-280F-494D-8682-2D7BC29603EB}" destId="{B3110630-168B-4797-872F-F42D64CE95E0}" srcOrd="17" destOrd="0" presId="urn:microsoft.com/office/officeart/2008/layout/HexagonCluster"/>
    <dgm:cxn modelId="{06471F49-A34D-4348-8536-E1B6B0EAA3C5}" type="presParOf" srcId="{B3110630-168B-4797-872F-F42D64CE95E0}" destId="{6E41D7AF-6B1F-4ACD-B89F-5BAC3D6B389C}" srcOrd="0" destOrd="0" presId="urn:microsoft.com/office/officeart/2008/layout/HexagonCluster"/>
    <dgm:cxn modelId="{ECF0B2A1-727D-4755-8963-BBE4374D70CB}" type="presParOf" srcId="{D829C86F-280F-494D-8682-2D7BC29603EB}" destId="{C074896F-8A0A-4639-9245-7EF1E8CA7CBE}" srcOrd="18" destOrd="0" presId="urn:microsoft.com/office/officeart/2008/layout/HexagonCluster"/>
    <dgm:cxn modelId="{893EFAA5-B780-4640-BBA8-52D65BD6C098}" type="presParOf" srcId="{C074896F-8A0A-4639-9245-7EF1E8CA7CBE}" destId="{AEA5F658-8706-4DE4-8FB6-2C90DA0A67E0}" srcOrd="0" destOrd="0" presId="urn:microsoft.com/office/officeart/2008/layout/HexagonCluster"/>
    <dgm:cxn modelId="{DEA8BF3D-7201-48DE-879C-34CCC120AAA9}" type="presParOf" srcId="{D829C86F-280F-494D-8682-2D7BC29603EB}" destId="{FF4E0A21-6187-4911-B87F-F8103DBED6AC}" srcOrd="19" destOrd="0" presId="urn:microsoft.com/office/officeart/2008/layout/HexagonCluster"/>
    <dgm:cxn modelId="{F2F84D0E-09C4-4759-BE91-944AB19E8F7E}" type="presParOf" srcId="{FF4E0A21-6187-4911-B87F-F8103DBED6AC}" destId="{B9266669-1A91-42E3-B0C7-456C9193D73B}" srcOrd="0" destOrd="0" presId="urn:microsoft.com/office/officeart/2008/layout/HexagonCluster"/>
    <dgm:cxn modelId="{18B1595E-7EFC-4927-9F4B-5483B1F28D12}" type="presParOf" srcId="{D829C86F-280F-494D-8682-2D7BC29603EB}" destId="{64FB5601-11ED-45B9-A135-EF523888453B}" srcOrd="20" destOrd="0" presId="urn:microsoft.com/office/officeart/2008/layout/HexagonCluster"/>
    <dgm:cxn modelId="{9BFEFE9D-F3B6-4E38-8C0E-676EFB9884C0}" type="presParOf" srcId="{64FB5601-11ED-45B9-A135-EF523888453B}" destId="{1AC6A603-56AC-4C54-9DC8-3DDF07D13AFF}" srcOrd="0" destOrd="0" presId="urn:microsoft.com/office/officeart/2008/layout/HexagonCluster"/>
    <dgm:cxn modelId="{A59733F6-E11A-4299-A692-FCBE15059721}" type="presParOf" srcId="{D829C86F-280F-494D-8682-2D7BC29603EB}" destId="{E2335B5C-0FF0-44E2-A319-0F8F32DADB9D}" srcOrd="21" destOrd="0" presId="urn:microsoft.com/office/officeart/2008/layout/HexagonCluster"/>
    <dgm:cxn modelId="{DEAF5600-9694-40C5-9E9D-013AA27117A1}" type="presParOf" srcId="{E2335B5C-0FF0-44E2-A319-0F8F32DADB9D}" destId="{46761305-A17B-4EF4-B578-82E4D9E25C15}" srcOrd="0" destOrd="0" presId="urn:microsoft.com/office/officeart/2008/layout/HexagonCluster"/>
    <dgm:cxn modelId="{EAC1A004-98FE-4EB6-BCBB-CDEF3321D0DB}" type="presParOf" srcId="{D829C86F-280F-494D-8682-2D7BC29603EB}" destId="{8AB9E506-28C1-409E-968E-493FF3011C5E}" srcOrd="22" destOrd="0" presId="urn:microsoft.com/office/officeart/2008/layout/HexagonCluster"/>
    <dgm:cxn modelId="{AC035DF2-1956-4F9B-B3E3-6B5447DA4E79}" type="presParOf" srcId="{8AB9E506-28C1-409E-968E-493FF3011C5E}" destId="{194F9900-F3FE-4C46-802B-A99C287D0E6C}" srcOrd="0" destOrd="0" presId="urn:microsoft.com/office/officeart/2008/layout/HexagonCluster"/>
    <dgm:cxn modelId="{55A74F30-7C69-471B-ACCE-2A3F58147995}" type="presParOf" srcId="{D829C86F-280F-494D-8682-2D7BC29603EB}" destId="{845B2C77-B276-49C9-AE68-2B4FF2745A23}" srcOrd="23" destOrd="0" presId="urn:microsoft.com/office/officeart/2008/layout/HexagonCluster"/>
    <dgm:cxn modelId="{633C6316-ECB8-40B5-BCFD-67118E50AB65}" type="presParOf" srcId="{845B2C77-B276-49C9-AE68-2B4FF2745A23}" destId="{9D21AD13-998C-454A-97B2-B79F3331362A}" srcOrd="0" destOrd="0" presId="urn:microsoft.com/office/officeart/2008/layout/HexagonCluster"/>
    <dgm:cxn modelId="{EB91A459-522A-428D-80B3-CED7A421C507}" type="presParOf" srcId="{D829C86F-280F-494D-8682-2D7BC29603EB}" destId="{69AA6D46-C89F-4272-AF1A-A743416E3797}" srcOrd="24" destOrd="0" presId="urn:microsoft.com/office/officeart/2008/layout/HexagonCluster"/>
    <dgm:cxn modelId="{87C5FA77-12AF-48EA-82F8-FDE392C23EFC}" type="presParOf" srcId="{69AA6D46-C89F-4272-AF1A-A743416E3797}" destId="{344C48FB-3717-4ED6-8F91-2AA5FB23BF23}" srcOrd="0" destOrd="0" presId="urn:microsoft.com/office/officeart/2008/layout/HexagonCluster"/>
    <dgm:cxn modelId="{1389B2B2-128B-42AF-A8D7-4373E42681C2}" type="presParOf" srcId="{D829C86F-280F-494D-8682-2D7BC29603EB}" destId="{D7BB78C5-65EA-4158-9F68-51F9DC3ACB62}" srcOrd="25" destOrd="0" presId="urn:microsoft.com/office/officeart/2008/layout/HexagonCluster"/>
    <dgm:cxn modelId="{4CEA17A5-24E8-47E2-9E8D-9BB56CC9CE3D}" type="presParOf" srcId="{D7BB78C5-65EA-4158-9F68-51F9DC3ACB62}" destId="{1C087231-29C2-48DF-8EA8-69E3399684EB}" srcOrd="0" destOrd="0" presId="urn:microsoft.com/office/officeart/2008/layout/HexagonCluster"/>
    <dgm:cxn modelId="{4A45C904-B043-4C8A-B53D-6F56648D63CC}" type="presParOf" srcId="{D829C86F-280F-494D-8682-2D7BC29603EB}" destId="{67806544-AB11-47FD-896C-3A2AE11C6DED}" srcOrd="26" destOrd="0" presId="urn:microsoft.com/office/officeart/2008/layout/HexagonCluster"/>
    <dgm:cxn modelId="{40E129FD-FF2D-4AB2-A7C8-E0CD656DD6FE}" type="presParOf" srcId="{67806544-AB11-47FD-896C-3A2AE11C6DED}" destId="{0E943D6F-15FE-4498-B333-1669563534AF}" srcOrd="0" destOrd="0" presId="urn:microsoft.com/office/officeart/2008/layout/HexagonCluster"/>
    <dgm:cxn modelId="{1465E809-99F1-40EC-831A-54F597F0D989}" type="presParOf" srcId="{D829C86F-280F-494D-8682-2D7BC29603EB}" destId="{8BC41AD0-8C1D-4E8B-8CC4-A9BD980D4635}" srcOrd="27" destOrd="0" presId="urn:microsoft.com/office/officeart/2008/layout/HexagonCluster"/>
    <dgm:cxn modelId="{D908AE3B-5B97-4E6C-912A-9729CB1AFB98}" type="presParOf" srcId="{8BC41AD0-8C1D-4E8B-8CC4-A9BD980D4635}" destId="{2A64A183-A2ED-40BB-BB08-26FB009DC1B5}" srcOrd="0" destOrd="0" presId="urn:microsoft.com/office/officeart/2008/layout/HexagonCluster"/>
    <dgm:cxn modelId="{2A2131B1-8BF3-403B-961B-D516BA54D409}" type="presParOf" srcId="{D829C86F-280F-494D-8682-2D7BC29603EB}" destId="{721A025C-51BE-4A60-B750-BDF0A335FF83}" srcOrd="28" destOrd="0" presId="urn:microsoft.com/office/officeart/2008/layout/HexagonCluster"/>
    <dgm:cxn modelId="{D4BBE243-C81D-4186-8E98-BDA4C835B2E9}" type="presParOf" srcId="{721A025C-51BE-4A60-B750-BDF0A335FF83}" destId="{8E6A00A2-A276-49D8-9EC9-245122B82341}" srcOrd="0" destOrd="0" presId="urn:microsoft.com/office/officeart/2008/layout/HexagonCluster"/>
    <dgm:cxn modelId="{6CFEFA11-CE61-48AB-BFBB-F14DC4BB4D67}" type="presParOf" srcId="{D829C86F-280F-494D-8682-2D7BC29603EB}" destId="{11008136-C91C-4068-A47B-F2EFF5DE155F}" srcOrd="29" destOrd="0" presId="urn:microsoft.com/office/officeart/2008/layout/HexagonCluster"/>
    <dgm:cxn modelId="{C01D2E6D-B8A2-4159-A516-61C117396011}" type="presParOf" srcId="{11008136-C91C-4068-A47B-F2EFF5DE155F}" destId="{F3FF1768-5DF9-4645-B8F8-6200E82BE3B9}" srcOrd="0" destOrd="0" presId="urn:microsoft.com/office/officeart/2008/layout/HexagonCluster"/>
    <dgm:cxn modelId="{CF40FCBD-885E-48CC-BB6E-D0EE5D0A5654}" type="presParOf" srcId="{D829C86F-280F-494D-8682-2D7BC29603EB}" destId="{3013A13C-7BB9-45A9-83D9-87282D6BDF2C}" srcOrd="30" destOrd="0" presId="urn:microsoft.com/office/officeart/2008/layout/HexagonCluster"/>
    <dgm:cxn modelId="{628550A6-E52A-491F-A32B-6DA474EEE192}" type="presParOf" srcId="{3013A13C-7BB9-45A9-83D9-87282D6BDF2C}" destId="{A21C7F56-3EE0-4710-B23D-B5B3BA5E0D11}" srcOrd="0" destOrd="0" presId="urn:microsoft.com/office/officeart/2008/layout/HexagonCluster"/>
    <dgm:cxn modelId="{2665005C-8BC0-43DE-A5CA-6A570069B2C8}" type="presParOf" srcId="{D829C86F-280F-494D-8682-2D7BC29603EB}" destId="{9FD87D5C-8DBE-4C17-AED4-CCA2FCC0BD5A}" srcOrd="31" destOrd="0" presId="urn:microsoft.com/office/officeart/2008/layout/HexagonCluster"/>
    <dgm:cxn modelId="{36D81EA1-03C8-4F1E-AFFD-B6C6C7801C0D}" type="presParOf" srcId="{9FD87D5C-8DBE-4C17-AED4-CCA2FCC0BD5A}" destId="{F230B419-0B84-4B65-8051-8B0AFC971D24}" srcOrd="0" destOrd="0" presId="urn:microsoft.com/office/officeart/2008/layout/HexagonCluster"/>
    <dgm:cxn modelId="{1640235F-4BEE-4140-A9D2-231E94849F43}" type="presParOf" srcId="{D829C86F-280F-494D-8682-2D7BC29603EB}" destId="{27CD8483-9217-4E5B-9901-BE64CA40CCC9}" srcOrd="32" destOrd="0" presId="urn:microsoft.com/office/officeart/2008/layout/HexagonCluster"/>
    <dgm:cxn modelId="{67A0F493-BF46-435E-853F-5480E5B19537}" type="presParOf" srcId="{27CD8483-9217-4E5B-9901-BE64CA40CCC9}" destId="{F0BC23C3-D2CD-4937-8E8A-9EB6F6489B12}" srcOrd="0" destOrd="0" presId="urn:microsoft.com/office/officeart/2008/layout/HexagonCluster"/>
    <dgm:cxn modelId="{D8151EF5-923B-465B-9B41-7E7486EF6DF3}" type="presParOf" srcId="{D829C86F-280F-494D-8682-2D7BC29603EB}" destId="{5B177FC1-C4E0-4D8D-8D45-0B569874A2D1}" srcOrd="33" destOrd="0" presId="urn:microsoft.com/office/officeart/2008/layout/HexagonCluster"/>
    <dgm:cxn modelId="{69F63F71-4FA7-4197-91BB-34A99DDC0A4D}" type="presParOf" srcId="{5B177FC1-C4E0-4D8D-8D45-0B569874A2D1}" destId="{7A02F2F4-909D-40D0-909A-34E0406222C5}" srcOrd="0" destOrd="0" presId="urn:microsoft.com/office/officeart/2008/layout/HexagonCluster"/>
    <dgm:cxn modelId="{56F36E0A-7747-4CBA-940D-E8BA4C685357}" type="presParOf" srcId="{D829C86F-280F-494D-8682-2D7BC29603EB}" destId="{39A887FE-BB5C-4BF6-B0D9-5E8C1DEC9861}" srcOrd="34" destOrd="0" presId="urn:microsoft.com/office/officeart/2008/layout/HexagonCluster"/>
    <dgm:cxn modelId="{44286037-3D20-4930-9DA8-68EC1F3FD14B}" type="presParOf" srcId="{39A887FE-BB5C-4BF6-B0D9-5E8C1DEC9861}" destId="{711D4CE7-9318-42ED-BCAF-DC97BEC2AAE5}" srcOrd="0" destOrd="0" presId="urn:microsoft.com/office/officeart/2008/layout/HexagonCluster"/>
    <dgm:cxn modelId="{8B43C4D9-A9CA-494F-B77B-F282045C4C6E}" type="presParOf" srcId="{D829C86F-280F-494D-8682-2D7BC29603EB}" destId="{B89A8C3D-6E0A-45B4-A23C-B7986F26336B}" srcOrd="35" destOrd="0" presId="urn:microsoft.com/office/officeart/2008/layout/HexagonCluster"/>
    <dgm:cxn modelId="{DB08322C-7EC7-421D-8CCC-2A655E90A23A}" type="presParOf" srcId="{B89A8C3D-6E0A-45B4-A23C-B7986F26336B}" destId="{108F5E58-2ECC-46A4-A127-9AC769F3533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921CC-1EB6-4892-8A13-31FB13ABD3A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EB4C236-92EA-4470-B897-5E89AB8AFB8D}">
      <dgm:prSet phldrT="[Tekst]"/>
      <dgm:spPr/>
      <dgm:t>
        <a:bodyPr/>
        <a:lstStyle/>
        <a:p>
          <a:r>
            <a:rPr lang="nb-NO" dirty="0"/>
            <a:t>Utveksling for studenter og ansatte (fysisk, kombinert og digital)</a:t>
          </a:r>
        </a:p>
        <a:p>
          <a:endParaRPr lang="nb-NO" dirty="0"/>
        </a:p>
      </dgm:t>
    </dgm:pt>
    <dgm:pt modelId="{BA49FEC6-AC39-4F21-BBCF-1DED78460DC8}" type="parTrans" cxnId="{704E2BD6-952C-41AE-BE3E-CDE205B9A5CF}">
      <dgm:prSet/>
      <dgm:spPr/>
      <dgm:t>
        <a:bodyPr/>
        <a:lstStyle/>
        <a:p>
          <a:endParaRPr lang="nb-NO"/>
        </a:p>
      </dgm:t>
    </dgm:pt>
    <dgm:pt modelId="{8F8C17F6-D8D1-44D6-8823-671D0ADD46B5}" type="sibTrans" cxnId="{704E2BD6-952C-41AE-BE3E-CDE205B9A5CF}">
      <dgm:prSet/>
      <dgm:spPr/>
      <dgm:t>
        <a:bodyPr/>
        <a:lstStyle/>
        <a:p>
          <a:endParaRPr lang="nb-NO"/>
        </a:p>
      </dgm:t>
    </dgm:pt>
    <dgm:pt modelId="{17EE2433-EB2B-4867-804A-3F6EEB77EB0A}">
      <dgm:prSet phldrT="[Tekst]"/>
      <dgm:spPr/>
      <dgm:t>
        <a:bodyPr/>
        <a:lstStyle/>
        <a:p>
          <a:r>
            <a:rPr lang="nb-NO" dirty="0"/>
            <a:t>Strategiske partnerskap</a:t>
          </a:r>
        </a:p>
        <a:p>
          <a:r>
            <a:rPr lang="nb-NO" dirty="0" err="1"/>
            <a:t>Fellesgrader</a:t>
          </a:r>
          <a:endParaRPr lang="nb-NO" dirty="0"/>
        </a:p>
      </dgm:t>
    </dgm:pt>
    <dgm:pt modelId="{3B7E9E95-B465-4E20-95CB-0CEB657FB980}" type="parTrans" cxnId="{4A9930A9-03DF-46E8-973E-5D8C674F1AE1}">
      <dgm:prSet/>
      <dgm:spPr/>
      <dgm:t>
        <a:bodyPr/>
        <a:lstStyle/>
        <a:p>
          <a:endParaRPr lang="nb-NO"/>
        </a:p>
      </dgm:t>
    </dgm:pt>
    <dgm:pt modelId="{AA341223-B85E-4614-AEA1-03FB66906783}" type="sibTrans" cxnId="{4A9930A9-03DF-46E8-973E-5D8C674F1AE1}">
      <dgm:prSet/>
      <dgm:spPr/>
      <dgm:t>
        <a:bodyPr/>
        <a:lstStyle/>
        <a:p>
          <a:endParaRPr lang="nb-NO"/>
        </a:p>
      </dgm:t>
    </dgm:pt>
    <dgm:pt modelId="{DB16F6E3-79CD-4D1D-8941-50C70BD9315C}">
      <dgm:prSet phldrT="[Tekst]"/>
      <dgm:spPr/>
      <dgm:t>
        <a:bodyPr/>
        <a:lstStyle/>
        <a:p>
          <a:r>
            <a:rPr lang="nb-NO" dirty="0"/>
            <a:t>Kunnskaps- og sektorallianser</a:t>
          </a:r>
        </a:p>
        <a:p>
          <a:r>
            <a:rPr lang="nb-NO" dirty="0"/>
            <a:t>Kapasitetsbygging</a:t>
          </a:r>
        </a:p>
        <a:p>
          <a:r>
            <a:rPr lang="nb-NO" dirty="0"/>
            <a:t>European </a:t>
          </a:r>
          <a:r>
            <a:rPr lang="nb-NO" dirty="0" err="1"/>
            <a:t>universities</a:t>
          </a:r>
          <a:endParaRPr lang="nb-NO" dirty="0"/>
        </a:p>
      </dgm:t>
    </dgm:pt>
    <dgm:pt modelId="{F6AEDCB9-815E-436A-931C-E1C1C7D7C765}" type="parTrans" cxnId="{10D3691B-7D78-4876-AC3B-50D49EEB2BAF}">
      <dgm:prSet/>
      <dgm:spPr/>
      <dgm:t>
        <a:bodyPr/>
        <a:lstStyle/>
        <a:p>
          <a:endParaRPr lang="nb-NO"/>
        </a:p>
      </dgm:t>
    </dgm:pt>
    <dgm:pt modelId="{9B2375E6-98D6-4111-A5EB-EAB4081E9CA8}" type="sibTrans" cxnId="{10D3691B-7D78-4876-AC3B-50D49EEB2BAF}">
      <dgm:prSet/>
      <dgm:spPr/>
      <dgm:t>
        <a:bodyPr/>
        <a:lstStyle/>
        <a:p>
          <a:endParaRPr lang="nb-NO"/>
        </a:p>
      </dgm:t>
    </dgm:pt>
    <dgm:pt modelId="{57CE2364-DA93-4B74-A188-75AE1F449F49}">
      <dgm:prSet phldrT="[Tekst]"/>
      <dgm:spPr/>
      <dgm:t>
        <a:bodyPr/>
        <a:lstStyle/>
        <a:p>
          <a:r>
            <a:rPr lang="nb-NO" dirty="0"/>
            <a:t>Horisont 2020</a:t>
          </a:r>
        </a:p>
        <a:p>
          <a:r>
            <a:rPr lang="nb-NO" dirty="0"/>
            <a:t>Kreativ Europa</a:t>
          </a:r>
        </a:p>
        <a:p>
          <a:r>
            <a:rPr lang="nb-NO" dirty="0"/>
            <a:t>Interreg og andre</a:t>
          </a:r>
        </a:p>
        <a:p>
          <a:r>
            <a:rPr lang="nb-NO" dirty="0" err="1"/>
            <a:t>Eus</a:t>
          </a:r>
          <a:r>
            <a:rPr lang="nb-NO" dirty="0"/>
            <a:t> program og ordninger</a:t>
          </a:r>
        </a:p>
      </dgm:t>
    </dgm:pt>
    <dgm:pt modelId="{09FF4D9F-F241-4764-9CCB-60C93BF5DF82}" type="parTrans" cxnId="{395762F4-65F5-4D3D-9064-F58F20226454}">
      <dgm:prSet/>
      <dgm:spPr/>
      <dgm:t>
        <a:bodyPr/>
        <a:lstStyle/>
        <a:p>
          <a:endParaRPr lang="nb-NO"/>
        </a:p>
      </dgm:t>
    </dgm:pt>
    <dgm:pt modelId="{8B2D5656-E315-429A-AE77-57BDBC13CCBD}" type="sibTrans" cxnId="{395762F4-65F5-4D3D-9064-F58F20226454}">
      <dgm:prSet/>
      <dgm:spPr/>
      <dgm:t>
        <a:bodyPr/>
        <a:lstStyle/>
        <a:p>
          <a:endParaRPr lang="nb-NO"/>
        </a:p>
      </dgm:t>
    </dgm:pt>
    <dgm:pt modelId="{F594A0D1-B2C4-4654-8AF4-2756F738BEE7}" type="pres">
      <dgm:prSet presAssocID="{FEC921CC-1EB6-4892-8A13-31FB13ABD3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D55EB8D5-0087-4249-BDA0-0934A39B078F}" type="pres">
      <dgm:prSet presAssocID="{CEB4C236-92EA-4470-B897-5E89AB8AFB8D}" presName="composite" presStyleCnt="0"/>
      <dgm:spPr/>
    </dgm:pt>
    <dgm:pt modelId="{E9875AC1-9E29-491C-9B3D-AF25F6458717}" type="pres">
      <dgm:prSet presAssocID="{CEB4C236-92EA-4470-B897-5E89AB8AFB8D}" presName="LShape" presStyleLbl="alignNode1" presStyleIdx="0" presStyleCnt="7"/>
      <dgm:spPr/>
    </dgm:pt>
    <dgm:pt modelId="{C8E2A384-E609-40E1-8F9A-945989D6681E}" type="pres">
      <dgm:prSet presAssocID="{CEB4C236-92EA-4470-B897-5E89AB8AFB8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3C3B6A-1653-4897-9149-E2C0343A383E}" type="pres">
      <dgm:prSet presAssocID="{CEB4C236-92EA-4470-B897-5E89AB8AFB8D}" presName="Triangle" presStyleLbl="alignNode1" presStyleIdx="1" presStyleCnt="7"/>
      <dgm:spPr/>
    </dgm:pt>
    <dgm:pt modelId="{8F1714E0-1A1A-4901-9B5D-AF4544BEFB4A}" type="pres">
      <dgm:prSet presAssocID="{8F8C17F6-D8D1-44D6-8823-671D0ADD46B5}" presName="sibTrans" presStyleCnt="0"/>
      <dgm:spPr/>
    </dgm:pt>
    <dgm:pt modelId="{D6A7214A-4191-4DEC-8EBA-F4B61FF78F2F}" type="pres">
      <dgm:prSet presAssocID="{8F8C17F6-D8D1-44D6-8823-671D0ADD46B5}" presName="space" presStyleCnt="0"/>
      <dgm:spPr/>
    </dgm:pt>
    <dgm:pt modelId="{96E8D53B-E3BC-481A-A3A9-942DB24C2922}" type="pres">
      <dgm:prSet presAssocID="{17EE2433-EB2B-4867-804A-3F6EEB77EB0A}" presName="composite" presStyleCnt="0"/>
      <dgm:spPr/>
    </dgm:pt>
    <dgm:pt modelId="{14EDCEC3-C85B-4576-BF70-48DE912659AD}" type="pres">
      <dgm:prSet presAssocID="{17EE2433-EB2B-4867-804A-3F6EEB77EB0A}" presName="LShape" presStyleLbl="alignNode1" presStyleIdx="2" presStyleCnt="7"/>
      <dgm:spPr/>
    </dgm:pt>
    <dgm:pt modelId="{C47B72CC-BC0B-4080-9716-94A1F78ED976}" type="pres">
      <dgm:prSet presAssocID="{17EE2433-EB2B-4867-804A-3F6EEB77EB0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D06CBB2-9FF6-4A1C-8FBF-566DE77E30EB}" type="pres">
      <dgm:prSet presAssocID="{17EE2433-EB2B-4867-804A-3F6EEB77EB0A}" presName="Triangle" presStyleLbl="alignNode1" presStyleIdx="3" presStyleCnt="7"/>
      <dgm:spPr/>
    </dgm:pt>
    <dgm:pt modelId="{F3488FE5-E34C-4749-89F1-27324AB247AF}" type="pres">
      <dgm:prSet presAssocID="{AA341223-B85E-4614-AEA1-03FB66906783}" presName="sibTrans" presStyleCnt="0"/>
      <dgm:spPr/>
    </dgm:pt>
    <dgm:pt modelId="{7CE35E8D-7290-4E85-801D-852BDC4EF378}" type="pres">
      <dgm:prSet presAssocID="{AA341223-B85E-4614-AEA1-03FB66906783}" presName="space" presStyleCnt="0"/>
      <dgm:spPr/>
    </dgm:pt>
    <dgm:pt modelId="{8A20406E-540C-461F-BF82-291DA77EF58C}" type="pres">
      <dgm:prSet presAssocID="{DB16F6E3-79CD-4D1D-8941-50C70BD9315C}" presName="composite" presStyleCnt="0"/>
      <dgm:spPr/>
    </dgm:pt>
    <dgm:pt modelId="{EDB3F20A-B48A-4EA9-B300-B8DA2E98E632}" type="pres">
      <dgm:prSet presAssocID="{DB16F6E3-79CD-4D1D-8941-50C70BD9315C}" presName="LShape" presStyleLbl="alignNode1" presStyleIdx="4" presStyleCnt="7"/>
      <dgm:spPr/>
    </dgm:pt>
    <dgm:pt modelId="{B4F88982-E621-4EAD-AF71-716CE76B240C}" type="pres">
      <dgm:prSet presAssocID="{DB16F6E3-79CD-4D1D-8941-50C70BD9315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00B2DC1-162D-4083-81ED-7C22A6ADCB45}" type="pres">
      <dgm:prSet presAssocID="{DB16F6E3-79CD-4D1D-8941-50C70BD9315C}" presName="Triangle" presStyleLbl="alignNode1" presStyleIdx="5" presStyleCnt="7"/>
      <dgm:spPr/>
    </dgm:pt>
    <dgm:pt modelId="{FD54681F-6BEC-4FF1-AEF1-A28F676516BE}" type="pres">
      <dgm:prSet presAssocID="{9B2375E6-98D6-4111-A5EB-EAB4081E9CA8}" presName="sibTrans" presStyleCnt="0"/>
      <dgm:spPr/>
    </dgm:pt>
    <dgm:pt modelId="{47C45FBA-A290-4107-9C9D-935E1E271ADA}" type="pres">
      <dgm:prSet presAssocID="{9B2375E6-98D6-4111-A5EB-EAB4081E9CA8}" presName="space" presStyleCnt="0"/>
      <dgm:spPr/>
    </dgm:pt>
    <dgm:pt modelId="{E1DD9FC5-47BD-4A4C-8F47-F06092B236BF}" type="pres">
      <dgm:prSet presAssocID="{57CE2364-DA93-4B74-A188-75AE1F449F49}" presName="composite" presStyleCnt="0"/>
      <dgm:spPr/>
    </dgm:pt>
    <dgm:pt modelId="{7EF7B7DE-499F-4471-9B89-55375BA1FD87}" type="pres">
      <dgm:prSet presAssocID="{57CE2364-DA93-4B74-A188-75AE1F449F49}" presName="LShape" presStyleLbl="alignNode1" presStyleIdx="6" presStyleCnt="7"/>
      <dgm:spPr/>
    </dgm:pt>
    <dgm:pt modelId="{70B1333B-0F34-4D48-8933-C143964A379E}" type="pres">
      <dgm:prSet presAssocID="{57CE2364-DA93-4B74-A188-75AE1F449F4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A9930A9-03DF-46E8-973E-5D8C674F1AE1}" srcId="{FEC921CC-1EB6-4892-8A13-31FB13ABD3AC}" destId="{17EE2433-EB2B-4867-804A-3F6EEB77EB0A}" srcOrd="1" destOrd="0" parTransId="{3B7E9E95-B465-4E20-95CB-0CEB657FB980}" sibTransId="{AA341223-B85E-4614-AEA1-03FB66906783}"/>
    <dgm:cxn modelId="{07ACEF9E-8C13-46CC-9590-C02B2EE22409}" type="presOf" srcId="{57CE2364-DA93-4B74-A188-75AE1F449F49}" destId="{70B1333B-0F34-4D48-8933-C143964A379E}" srcOrd="0" destOrd="0" presId="urn:microsoft.com/office/officeart/2009/3/layout/StepUpProcess"/>
    <dgm:cxn modelId="{0047BE6E-AB94-493F-B5C7-287DBD018990}" type="presOf" srcId="{DB16F6E3-79CD-4D1D-8941-50C70BD9315C}" destId="{B4F88982-E621-4EAD-AF71-716CE76B240C}" srcOrd="0" destOrd="0" presId="urn:microsoft.com/office/officeart/2009/3/layout/StepUpProcess"/>
    <dgm:cxn modelId="{704E2BD6-952C-41AE-BE3E-CDE205B9A5CF}" srcId="{FEC921CC-1EB6-4892-8A13-31FB13ABD3AC}" destId="{CEB4C236-92EA-4470-B897-5E89AB8AFB8D}" srcOrd="0" destOrd="0" parTransId="{BA49FEC6-AC39-4F21-BBCF-1DED78460DC8}" sibTransId="{8F8C17F6-D8D1-44D6-8823-671D0ADD46B5}"/>
    <dgm:cxn modelId="{10D3691B-7D78-4876-AC3B-50D49EEB2BAF}" srcId="{FEC921CC-1EB6-4892-8A13-31FB13ABD3AC}" destId="{DB16F6E3-79CD-4D1D-8941-50C70BD9315C}" srcOrd="2" destOrd="0" parTransId="{F6AEDCB9-815E-436A-931C-E1C1C7D7C765}" sibTransId="{9B2375E6-98D6-4111-A5EB-EAB4081E9CA8}"/>
    <dgm:cxn modelId="{50F0B1E4-F122-4E51-BC49-320ABCFFDAE4}" type="presOf" srcId="{CEB4C236-92EA-4470-B897-5E89AB8AFB8D}" destId="{C8E2A384-E609-40E1-8F9A-945989D6681E}" srcOrd="0" destOrd="0" presId="urn:microsoft.com/office/officeart/2009/3/layout/StepUpProcess"/>
    <dgm:cxn modelId="{395762F4-65F5-4D3D-9064-F58F20226454}" srcId="{FEC921CC-1EB6-4892-8A13-31FB13ABD3AC}" destId="{57CE2364-DA93-4B74-A188-75AE1F449F49}" srcOrd="3" destOrd="0" parTransId="{09FF4D9F-F241-4764-9CCB-60C93BF5DF82}" sibTransId="{8B2D5656-E315-429A-AE77-57BDBC13CCBD}"/>
    <dgm:cxn modelId="{164C98D7-D432-45A5-8B48-0CE226B1C2E1}" type="presOf" srcId="{FEC921CC-1EB6-4892-8A13-31FB13ABD3AC}" destId="{F594A0D1-B2C4-4654-8AF4-2756F738BEE7}" srcOrd="0" destOrd="0" presId="urn:microsoft.com/office/officeart/2009/3/layout/StepUpProcess"/>
    <dgm:cxn modelId="{5611915A-6BC0-4F25-89B9-194E0A29E27E}" type="presOf" srcId="{17EE2433-EB2B-4867-804A-3F6EEB77EB0A}" destId="{C47B72CC-BC0B-4080-9716-94A1F78ED976}" srcOrd="0" destOrd="0" presId="urn:microsoft.com/office/officeart/2009/3/layout/StepUpProcess"/>
    <dgm:cxn modelId="{A4597735-8ADA-4890-ABED-83982D76AD87}" type="presParOf" srcId="{F594A0D1-B2C4-4654-8AF4-2756F738BEE7}" destId="{D55EB8D5-0087-4249-BDA0-0934A39B078F}" srcOrd="0" destOrd="0" presId="urn:microsoft.com/office/officeart/2009/3/layout/StepUpProcess"/>
    <dgm:cxn modelId="{414D2C0F-C81D-4658-88E2-465D0027FEF4}" type="presParOf" srcId="{D55EB8D5-0087-4249-BDA0-0934A39B078F}" destId="{E9875AC1-9E29-491C-9B3D-AF25F6458717}" srcOrd="0" destOrd="0" presId="urn:microsoft.com/office/officeart/2009/3/layout/StepUpProcess"/>
    <dgm:cxn modelId="{74B976AD-F0DC-4CAA-993C-43F9976E50DE}" type="presParOf" srcId="{D55EB8D5-0087-4249-BDA0-0934A39B078F}" destId="{C8E2A384-E609-40E1-8F9A-945989D6681E}" srcOrd="1" destOrd="0" presId="urn:microsoft.com/office/officeart/2009/3/layout/StepUpProcess"/>
    <dgm:cxn modelId="{6EC5A959-B304-42B5-B844-AEAA9B5F14C8}" type="presParOf" srcId="{D55EB8D5-0087-4249-BDA0-0934A39B078F}" destId="{AC3C3B6A-1653-4897-9149-E2C0343A383E}" srcOrd="2" destOrd="0" presId="urn:microsoft.com/office/officeart/2009/3/layout/StepUpProcess"/>
    <dgm:cxn modelId="{7034A70D-FFBC-4FE8-94D2-6603B07E4486}" type="presParOf" srcId="{F594A0D1-B2C4-4654-8AF4-2756F738BEE7}" destId="{8F1714E0-1A1A-4901-9B5D-AF4544BEFB4A}" srcOrd="1" destOrd="0" presId="urn:microsoft.com/office/officeart/2009/3/layout/StepUpProcess"/>
    <dgm:cxn modelId="{5DE8B9AC-2DF3-4DCD-A30D-0D7EF2736E19}" type="presParOf" srcId="{8F1714E0-1A1A-4901-9B5D-AF4544BEFB4A}" destId="{D6A7214A-4191-4DEC-8EBA-F4B61FF78F2F}" srcOrd="0" destOrd="0" presId="urn:microsoft.com/office/officeart/2009/3/layout/StepUpProcess"/>
    <dgm:cxn modelId="{79F5CD21-A51C-40C8-ACDB-3E26098C59E7}" type="presParOf" srcId="{F594A0D1-B2C4-4654-8AF4-2756F738BEE7}" destId="{96E8D53B-E3BC-481A-A3A9-942DB24C2922}" srcOrd="2" destOrd="0" presId="urn:microsoft.com/office/officeart/2009/3/layout/StepUpProcess"/>
    <dgm:cxn modelId="{9AE5B198-43FA-4E95-B58F-2FE80C4FB12A}" type="presParOf" srcId="{96E8D53B-E3BC-481A-A3A9-942DB24C2922}" destId="{14EDCEC3-C85B-4576-BF70-48DE912659AD}" srcOrd="0" destOrd="0" presId="urn:microsoft.com/office/officeart/2009/3/layout/StepUpProcess"/>
    <dgm:cxn modelId="{0E5F4390-A28D-45DD-90F3-DF171BD5CDB4}" type="presParOf" srcId="{96E8D53B-E3BC-481A-A3A9-942DB24C2922}" destId="{C47B72CC-BC0B-4080-9716-94A1F78ED976}" srcOrd="1" destOrd="0" presId="urn:microsoft.com/office/officeart/2009/3/layout/StepUpProcess"/>
    <dgm:cxn modelId="{B66663EC-C0F9-42E0-B020-DEE8EFA9B69F}" type="presParOf" srcId="{96E8D53B-E3BC-481A-A3A9-942DB24C2922}" destId="{2D06CBB2-9FF6-4A1C-8FBF-566DE77E30EB}" srcOrd="2" destOrd="0" presId="urn:microsoft.com/office/officeart/2009/3/layout/StepUpProcess"/>
    <dgm:cxn modelId="{9C718AA3-D4A5-4758-A1BC-6F939882CEA1}" type="presParOf" srcId="{F594A0D1-B2C4-4654-8AF4-2756F738BEE7}" destId="{F3488FE5-E34C-4749-89F1-27324AB247AF}" srcOrd="3" destOrd="0" presId="urn:microsoft.com/office/officeart/2009/3/layout/StepUpProcess"/>
    <dgm:cxn modelId="{8B2621DA-BD4D-44D2-9DC0-7A029F60D9A8}" type="presParOf" srcId="{F3488FE5-E34C-4749-89F1-27324AB247AF}" destId="{7CE35E8D-7290-4E85-801D-852BDC4EF378}" srcOrd="0" destOrd="0" presId="urn:microsoft.com/office/officeart/2009/3/layout/StepUpProcess"/>
    <dgm:cxn modelId="{52BFC413-8811-473D-8BFE-5C4BD3BCE713}" type="presParOf" srcId="{F594A0D1-B2C4-4654-8AF4-2756F738BEE7}" destId="{8A20406E-540C-461F-BF82-291DA77EF58C}" srcOrd="4" destOrd="0" presId="urn:microsoft.com/office/officeart/2009/3/layout/StepUpProcess"/>
    <dgm:cxn modelId="{78A60943-F94A-477A-88B5-552E1AE43D66}" type="presParOf" srcId="{8A20406E-540C-461F-BF82-291DA77EF58C}" destId="{EDB3F20A-B48A-4EA9-B300-B8DA2E98E632}" srcOrd="0" destOrd="0" presId="urn:microsoft.com/office/officeart/2009/3/layout/StepUpProcess"/>
    <dgm:cxn modelId="{0138E0AB-50D9-4506-A846-D706191622B5}" type="presParOf" srcId="{8A20406E-540C-461F-BF82-291DA77EF58C}" destId="{B4F88982-E621-4EAD-AF71-716CE76B240C}" srcOrd="1" destOrd="0" presId="urn:microsoft.com/office/officeart/2009/3/layout/StepUpProcess"/>
    <dgm:cxn modelId="{15D7762C-8C7B-4A70-8014-CB1A1E17A4AA}" type="presParOf" srcId="{8A20406E-540C-461F-BF82-291DA77EF58C}" destId="{200B2DC1-162D-4083-81ED-7C22A6ADCB45}" srcOrd="2" destOrd="0" presId="urn:microsoft.com/office/officeart/2009/3/layout/StepUpProcess"/>
    <dgm:cxn modelId="{C8F3B080-2313-476E-ABC8-632B8F345F46}" type="presParOf" srcId="{F594A0D1-B2C4-4654-8AF4-2756F738BEE7}" destId="{FD54681F-6BEC-4FF1-AEF1-A28F676516BE}" srcOrd="5" destOrd="0" presId="urn:microsoft.com/office/officeart/2009/3/layout/StepUpProcess"/>
    <dgm:cxn modelId="{95837194-008D-4343-9A34-F112CEB97021}" type="presParOf" srcId="{FD54681F-6BEC-4FF1-AEF1-A28F676516BE}" destId="{47C45FBA-A290-4107-9C9D-935E1E271ADA}" srcOrd="0" destOrd="0" presId="urn:microsoft.com/office/officeart/2009/3/layout/StepUpProcess"/>
    <dgm:cxn modelId="{922E5635-749B-4F0C-8CC9-925636C8DF79}" type="presParOf" srcId="{F594A0D1-B2C4-4654-8AF4-2756F738BEE7}" destId="{E1DD9FC5-47BD-4A4C-8F47-F06092B236BF}" srcOrd="6" destOrd="0" presId="urn:microsoft.com/office/officeart/2009/3/layout/StepUpProcess"/>
    <dgm:cxn modelId="{8BFEF6E8-66B2-4FB1-8656-A7F6D8F89CEC}" type="presParOf" srcId="{E1DD9FC5-47BD-4A4C-8F47-F06092B236BF}" destId="{7EF7B7DE-499F-4471-9B89-55375BA1FD87}" srcOrd="0" destOrd="0" presId="urn:microsoft.com/office/officeart/2009/3/layout/StepUpProcess"/>
    <dgm:cxn modelId="{D5C2DBBC-1474-4E4E-BE53-225FEB432000}" type="presParOf" srcId="{E1DD9FC5-47BD-4A4C-8F47-F06092B236BF}" destId="{70B1333B-0F34-4D48-8933-C143964A379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D4463A-AB55-4F9E-ABC7-3B7E6874D781}" type="doc">
      <dgm:prSet loTypeId="urn:microsoft.com/office/officeart/2005/8/layout/radial6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b-NO"/>
        </a:p>
      </dgm:t>
    </dgm:pt>
    <dgm:pt modelId="{8167DBB0-A17F-4907-B3B6-3BF76541C6B8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Erasmus+</a:t>
          </a:r>
        </a:p>
      </dgm:t>
    </dgm:pt>
    <dgm:pt modelId="{18B118A1-7797-4F14-B2B0-EFF004756ED1}" type="parTrans" cxnId="{359D7F5B-CEA1-4951-AA95-59CF1C1A2D1B}">
      <dgm:prSet/>
      <dgm:spPr/>
      <dgm:t>
        <a:bodyPr/>
        <a:lstStyle/>
        <a:p>
          <a:endParaRPr lang="nb-NO"/>
        </a:p>
      </dgm:t>
    </dgm:pt>
    <dgm:pt modelId="{19169039-DA51-4E1E-A131-77F4705A26BB}" type="sibTrans" cxnId="{359D7F5B-CEA1-4951-AA95-59CF1C1A2D1B}">
      <dgm:prSet/>
      <dgm:spPr/>
      <dgm:t>
        <a:bodyPr/>
        <a:lstStyle/>
        <a:p>
          <a:endParaRPr lang="nb-NO"/>
        </a:p>
      </dgm:t>
    </dgm:pt>
    <dgm:pt modelId="{9395888A-CF7C-4493-A5C6-4F1E222ED1C7}">
      <dgm:prSet phldrT="[Tekst]"/>
      <dgm:spPr/>
      <dgm:t>
        <a:bodyPr/>
        <a:lstStyle/>
        <a:p>
          <a:r>
            <a:rPr lang="nb-NO" dirty="0"/>
            <a:t>Entreprenør-skap</a:t>
          </a:r>
        </a:p>
      </dgm:t>
    </dgm:pt>
    <dgm:pt modelId="{A59DEC40-7319-4023-AFD4-0433FB89E3A6}" type="parTrans" cxnId="{364924AD-C9A7-4548-B2D3-9007BA446A02}">
      <dgm:prSet/>
      <dgm:spPr/>
      <dgm:t>
        <a:bodyPr/>
        <a:lstStyle/>
        <a:p>
          <a:endParaRPr lang="nb-NO"/>
        </a:p>
      </dgm:t>
    </dgm:pt>
    <dgm:pt modelId="{0D59CA31-60A8-44BE-B405-E5A322545472}" type="sibTrans" cxnId="{364924AD-C9A7-4548-B2D3-9007BA446A02}">
      <dgm:prSet/>
      <dgm:spPr/>
      <dgm:t>
        <a:bodyPr/>
        <a:lstStyle/>
        <a:p>
          <a:endParaRPr lang="nb-NO"/>
        </a:p>
      </dgm:t>
    </dgm:pt>
    <dgm:pt modelId="{A73CF645-879C-49F1-8487-9C0A5F03F57E}">
      <dgm:prSet phldrT="[Tekst]"/>
      <dgm:spPr/>
      <dgm:t>
        <a:bodyPr/>
        <a:lstStyle/>
        <a:p>
          <a:r>
            <a:rPr lang="nb-NO" dirty="0"/>
            <a:t>Innovasjon</a:t>
          </a:r>
        </a:p>
      </dgm:t>
    </dgm:pt>
    <dgm:pt modelId="{E66562A7-3707-47A3-8FD5-4820CE2C11D4}" type="parTrans" cxnId="{E4E4DBC3-7A05-4BFD-948A-6485519B8CC0}">
      <dgm:prSet/>
      <dgm:spPr/>
      <dgm:t>
        <a:bodyPr/>
        <a:lstStyle/>
        <a:p>
          <a:endParaRPr lang="nb-NO"/>
        </a:p>
      </dgm:t>
    </dgm:pt>
    <dgm:pt modelId="{EC5B0687-8264-4647-836C-90B1AE1A4855}" type="sibTrans" cxnId="{E4E4DBC3-7A05-4BFD-948A-6485519B8CC0}">
      <dgm:prSet/>
      <dgm:spPr/>
      <dgm:t>
        <a:bodyPr/>
        <a:lstStyle/>
        <a:p>
          <a:endParaRPr lang="nb-NO"/>
        </a:p>
      </dgm:t>
    </dgm:pt>
    <dgm:pt modelId="{223D161F-40AC-4C44-B467-7A305F46A217}">
      <dgm:prSet phldrT="[Tekst]"/>
      <dgm:spPr/>
      <dgm:t>
        <a:bodyPr/>
        <a:lstStyle/>
        <a:p>
          <a:r>
            <a:rPr lang="nb-NO" dirty="0"/>
            <a:t>Arbeidsliv</a:t>
          </a:r>
        </a:p>
      </dgm:t>
    </dgm:pt>
    <dgm:pt modelId="{1CB48F0C-9FB1-4EEB-BAC2-37BF94D84ACA}" type="parTrans" cxnId="{F2617572-E7FF-4F1F-9E8D-DBF527E83D7F}">
      <dgm:prSet/>
      <dgm:spPr/>
      <dgm:t>
        <a:bodyPr/>
        <a:lstStyle/>
        <a:p>
          <a:endParaRPr lang="nb-NO"/>
        </a:p>
      </dgm:t>
    </dgm:pt>
    <dgm:pt modelId="{16479ADC-070E-48A7-8F51-A0CBFA179851}" type="sibTrans" cxnId="{F2617572-E7FF-4F1F-9E8D-DBF527E83D7F}">
      <dgm:prSet/>
      <dgm:spPr/>
      <dgm:t>
        <a:bodyPr/>
        <a:lstStyle/>
        <a:p>
          <a:endParaRPr lang="nb-NO"/>
        </a:p>
      </dgm:t>
    </dgm:pt>
    <dgm:pt modelId="{B3EADDFA-C1AD-4848-8119-9D204536F203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Økt mobilitet</a:t>
          </a:r>
        </a:p>
      </dgm:t>
    </dgm:pt>
    <dgm:pt modelId="{4BA704EE-BB76-438A-B9F9-F21E73155C7D}" type="parTrans" cxnId="{5F9DAA6F-AC41-4FB7-83AD-11201EE88D89}">
      <dgm:prSet/>
      <dgm:spPr/>
      <dgm:t>
        <a:bodyPr/>
        <a:lstStyle/>
        <a:p>
          <a:endParaRPr lang="nb-NO"/>
        </a:p>
      </dgm:t>
    </dgm:pt>
    <dgm:pt modelId="{2C992594-1491-41AB-A48F-58E9B02BFE12}" type="sibTrans" cxnId="{5F9DAA6F-AC41-4FB7-83AD-11201EE88D89}">
      <dgm:prSet/>
      <dgm:spPr/>
      <dgm:t>
        <a:bodyPr/>
        <a:lstStyle/>
        <a:p>
          <a:endParaRPr lang="nb-NO"/>
        </a:p>
      </dgm:t>
    </dgm:pt>
    <dgm:pt modelId="{512F067C-0772-46C2-80B1-321E7294FBE7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Samfunns-utfordringer</a:t>
          </a:r>
        </a:p>
      </dgm:t>
    </dgm:pt>
    <dgm:pt modelId="{59426834-D33F-4E38-A82C-DAC58BBA4AE6}" type="parTrans" cxnId="{B263D62A-3F0B-4DC3-9861-B785E046B41A}">
      <dgm:prSet/>
      <dgm:spPr/>
      <dgm:t>
        <a:bodyPr/>
        <a:lstStyle/>
        <a:p>
          <a:endParaRPr lang="nb-NO"/>
        </a:p>
      </dgm:t>
    </dgm:pt>
    <dgm:pt modelId="{184AD861-E25E-4527-B3C8-159C88B19344}" type="sibTrans" cxnId="{B263D62A-3F0B-4DC3-9861-B785E046B41A}">
      <dgm:prSet/>
      <dgm:spPr/>
      <dgm:t>
        <a:bodyPr/>
        <a:lstStyle/>
        <a:p>
          <a:endParaRPr lang="nb-NO"/>
        </a:p>
      </dgm:t>
    </dgm:pt>
    <dgm:pt modelId="{AD213615-98A5-4B84-BE92-F2FE4B7F1430}">
      <dgm:prSet phldrT="[Tekst]"/>
      <dgm:spPr/>
      <dgm:t>
        <a:bodyPr/>
        <a:lstStyle/>
        <a:p>
          <a:r>
            <a:rPr lang="nb-NO" dirty="0"/>
            <a:t>Synergier med andre program og tiltak</a:t>
          </a:r>
        </a:p>
      </dgm:t>
    </dgm:pt>
    <dgm:pt modelId="{B1B52388-7989-40B4-9ED6-D1C67B2F2E43}" type="parTrans" cxnId="{ECD191CF-67CD-48F8-BDE1-1F0110F5F380}">
      <dgm:prSet/>
      <dgm:spPr/>
      <dgm:t>
        <a:bodyPr/>
        <a:lstStyle/>
        <a:p>
          <a:endParaRPr lang="nb-NO"/>
        </a:p>
      </dgm:t>
    </dgm:pt>
    <dgm:pt modelId="{36742473-574D-4EEA-84AB-E27FB81660AE}" type="sibTrans" cxnId="{ECD191CF-67CD-48F8-BDE1-1F0110F5F380}">
      <dgm:prSet/>
      <dgm:spPr/>
      <dgm:t>
        <a:bodyPr/>
        <a:lstStyle/>
        <a:p>
          <a:endParaRPr lang="nb-NO"/>
        </a:p>
      </dgm:t>
    </dgm:pt>
    <dgm:pt modelId="{5D59A9DF-17D7-4EBB-B9CE-A83089105393}">
      <dgm:prSet phldrT="[Tekst]"/>
      <dgm:spPr/>
      <dgm:t>
        <a:bodyPr/>
        <a:lstStyle/>
        <a:p>
          <a:r>
            <a:rPr lang="nb-NO" dirty="0"/>
            <a:t>Fremmedspråk og interkulturell forståelse</a:t>
          </a:r>
        </a:p>
      </dgm:t>
    </dgm:pt>
    <dgm:pt modelId="{3F5B0282-0C04-4A02-BE5A-275F0FC67D73}" type="parTrans" cxnId="{95EA3AD2-57E4-4551-990D-82EEF1C3CA2E}">
      <dgm:prSet/>
      <dgm:spPr/>
      <dgm:t>
        <a:bodyPr/>
        <a:lstStyle/>
        <a:p>
          <a:endParaRPr lang="nb-NO"/>
        </a:p>
      </dgm:t>
    </dgm:pt>
    <dgm:pt modelId="{82609178-3CDA-41E6-A3A9-A358ABB66185}" type="sibTrans" cxnId="{95EA3AD2-57E4-4551-990D-82EEF1C3CA2E}">
      <dgm:prSet/>
      <dgm:spPr/>
      <dgm:t>
        <a:bodyPr/>
        <a:lstStyle/>
        <a:p>
          <a:endParaRPr lang="nb-NO"/>
        </a:p>
      </dgm:t>
    </dgm:pt>
    <dgm:pt modelId="{FA71AD75-3ACD-495C-8E99-6CEE5617CCCA}">
      <dgm:prSet phldrT="[Tekst]"/>
      <dgm:spPr/>
      <dgm:t>
        <a:bodyPr/>
        <a:lstStyle/>
        <a:p>
          <a:r>
            <a:rPr lang="nb-NO" dirty="0"/>
            <a:t>Faglige og tematiske nettverk</a:t>
          </a:r>
        </a:p>
      </dgm:t>
    </dgm:pt>
    <dgm:pt modelId="{87C85AE1-037D-4B24-A2BE-288539E2659A}" type="parTrans" cxnId="{1115A5EB-0D00-4461-A580-2458C7D6D5B2}">
      <dgm:prSet/>
      <dgm:spPr/>
      <dgm:t>
        <a:bodyPr/>
        <a:lstStyle/>
        <a:p>
          <a:endParaRPr lang="nb-NO"/>
        </a:p>
      </dgm:t>
    </dgm:pt>
    <dgm:pt modelId="{06297A56-CBDA-4257-A55B-16AC2049AE2A}" type="sibTrans" cxnId="{1115A5EB-0D00-4461-A580-2458C7D6D5B2}">
      <dgm:prSet/>
      <dgm:spPr/>
      <dgm:t>
        <a:bodyPr/>
        <a:lstStyle/>
        <a:p>
          <a:endParaRPr lang="nb-NO"/>
        </a:p>
      </dgm:t>
    </dgm:pt>
    <dgm:pt modelId="{377B7D5C-2E5F-46FB-A60B-7C8D4C97CC2A}">
      <dgm:prSet phldrT="[Tekst]"/>
      <dgm:spPr/>
      <dgm:t>
        <a:bodyPr/>
        <a:lstStyle/>
        <a:p>
          <a:r>
            <a:rPr lang="nb-NO" dirty="0"/>
            <a:t>Digitalisering</a:t>
          </a:r>
        </a:p>
      </dgm:t>
    </dgm:pt>
    <dgm:pt modelId="{557970BB-64DB-47C0-A486-391DF7F06F95}" type="parTrans" cxnId="{92FE6A17-C0BF-4AF1-A004-124806FAB2DD}">
      <dgm:prSet/>
      <dgm:spPr/>
      <dgm:t>
        <a:bodyPr/>
        <a:lstStyle/>
        <a:p>
          <a:endParaRPr lang="nb-NO"/>
        </a:p>
      </dgm:t>
    </dgm:pt>
    <dgm:pt modelId="{9A6B0347-548E-4876-B081-BFE3B0F58700}" type="sibTrans" cxnId="{92FE6A17-C0BF-4AF1-A004-124806FAB2DD}">
      <dgm:prSet/>
      <dgm:spPr/>
      <dgm:t>
        <a:bodyPr/>
        <a:lstStyle/>
        <a:p>
          <a:endParaRPr lang="nb-NO"/>
        </a:p>
      </dgm:t>
    </dgm:pt>
    <dgm:pt modelId="{077A8718-EE0A-4262-9579-B9D98C7C4FF8}" type="pres">
      <dgm:prSet presAssocID="{C0D4463A-AB55-4F9E-ABC7-3B7E6874D7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C748F80-8A2D-4310-87A5-569DF26BC3AD}" type="pres">
      <dgm:prSet presAssocID="{8167DBB0-A17F-4907-B3B6-3BF76541C6B8}" presName="centerShape" presStyleLbl="node0" presStyleIdx="0" presStyleCnt="1" custScaleX="114112" custScaleY="110076"/>
      <dgm:spPr/>
      <dgm:t>
        <a:bodyPr/>
        <a:lstStyle/>
        <a:p>
          <a:endParaRPr lang="nb-NO"/>
        </a:p>
      </dgm:t>
    </dgm:pt>
    <dgm:pt modelId="{23F812A6-E941-4AA1-A75D-7E6372F6F35B}" type="pres">
      <dgm:prSet presAssocID="{9395888A-CF7C-4493-A5C6-4F1E222ED1C7}" presName="node" presStyleLbl="node1" presStyleIdx="0" presStyleCnt="9" custScaleX="148721" custScaleY="137190" custRadScaleRad="102494" custRadScaleInc="284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DFA497A-6FE4-42C1-9E41-8CEBA8D65394}" type="pres">
      <dgm:prSet presAssocID="{9395888A-CF7C-4493-A5C6-4F1E222ED1C7}" presName="dummy" presStyleCnt="0"/>
      <dgm:spPr/>
    </dgm:pt>
    <dgm:pt modelId="{AECF5A65-470B-428F-9F95-45374B1E739E}" type="pres">
      <dgm:prSet presAssocID="{0D59CA31-60A8-44BE-B405-E5A322545472}" presName="sibTrans" presStyleLbl="sibTrans2D1" presStyleIdx="0" presStyleCnt="9"/>
      <dgm:spPr/>
      <dgm:t>
        <a:bodyPr/>
        <a:lstStyle/>
        <a:p>
          <a:endParaRPr lang="nb-NO"/>
        </a:p>
      </dgm:t>
    </dgm:pt>
    <dgm:pt modelId="{90833CCF-834E-4951-8288-E56D32B77A29}" type="pres">
      <dgm:prSet presAssocID="{A73CF645-879C-49F1-8487-9C0A5F03F57E}" presName="node" presStyleLbl="node1" presStyleIdx="1" presStyleCnt="9" custScaleX="140121" custScaleY="12866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77A1891-9437-4717-B9E2-639BB3F9F341}" type="pres">
      <dgm:prSet presAssocID="{A73CF645-879C-49F1-8487-9C0A5F03F57E}" presName="dummy" presStyleCnt="0"/>
      <dgm:spPr/>
    </dgm:pt>
    <dgm:pt modelId="{D451DC61-976B-4ED8-AF04-440B68162766}" type="pres">
      <dgm:prSet presAssocID="{EC5B0687-8264-4647-836C-90B1AE1A4855}" presName="sibTrans" presStyleLbl="sibTrans2D1" presStyleIdx="1" presStyleCnt="9"/>
      <dgm:spPr/>
      <dgm:t>
        <a:bodyPr/>
        <a:lstStyle/>
        <a:p>
          <a:endParaRPr lang="nb-NO"/>
        </a:p>
      </dgm:t>
    </dgm:pt>
    <dgm:pt modelId="{AE1B8B79-9B9A-41FB-93EE-82802B595203}" type="pres">
      <dgm:prSet presAssocID="{377B7D5C-2E5F-46FB-A60B-7C8D4C97CC2A}" presName="node" presStyleLbl="node1" presStyleIdx="2" presStyleCnt="9" custScaleX="126471" custScaleY="12799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905525-2842-43B8-BABB-E70A514A7E98}" type="pres">
      <dgm:prSet presAssocID="{377B7D5C-2E5F-46FB-A60B-7C8D4C97CC2A}" presName="dummy" presStyleCnt="0"/>
      <dgm:spPr/>
    </dgm:pt>
    <dgm:pt modelId="{4495830F-2F5D-485C-8E02-F9844D54953B}" type="pres">
      <dgm:prSet presAssocID="{9A6B0347-548E-4876-B081-BFE3B0F58700}" presName="sibTrans" presStyleLbl="sibTrans2D1" presStyleIdx="2" presStyleCnt="9"/>
      <dgm:spPr/>
      <dgm:t>
        <a:bodyPr/>
        <a:lstStyle/>
        <a:p>
          <a:endParaRPr lang="nb-NO"/>
        </a:p>
      </dgm:t>
    </dgm:pt>
    <dgm:pt modelId="{DA3E739A-57AB-4178-8A0E-3D6D4FFAB9C4}" type="pres">
      <dgm:prSet presAssocID="{223D161F-40AC-4C44-B467-7A305F46A217}" presName="node" presStyleLbl="node1" presStyleIdx="3" presStyleCnt="9" custScaleX="142224" custScaleY="13228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4E8716-7FEF-4311-8140-AEC9B4A8A66F}" type="pres">
      <dgm:prSet presAssocID="{223D161F-40AC-4C44-B467-7A305F46A217}" presName="dummy" presStyleCnt="0"/>
      <dgm:spPr/>
    </dgm:pt>
    <dgm:pt modelId="{CAFCA599-27BE-4022-8B26-97A595DA7E31}" type="pres">
      <dgm:prSet presAssocID="{16479ADC-070E-48A7-8F51-A0CBFA179851}" presName="sibTrans" presStyleLbl="sibTrans2D1" presStyleIdx="3" presStyleCnt="9"/>
      <dgm:spPr/>
      <dgm:t>
        <a:bodyPr/>
        <a:lstStyle/>
        <a:p>
          <a:endParaRPr lang="nb-NO"/>
        </a:p>
      </dgm:t>
    </dgm:pt>
    <dgm:pt modelId="{83DB8E14-3C69-4EA2-983A-A3736EFC84FB}" type="pres">
      <dgm:prSet presAssocID="{B3EADDFA-C1AD-4848-8119-9D204536F203}" presName="node" presStyleLbl="node1" presStyleIdx="4" presStyleCnt="9" custScaleX="134739" custScaleY="12584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F09564C-5726-495C-A6E6-74E48996AEE2}" type="pres">
      <dgm:prSet presAssocID="{B3EADDFA-C1AD-4848-8119-9D204536F203}" presName="dummy" presStyleCnt="0"/>
      <dgm:spPr/>
    </dgm:pt>
    <dgm:pt modelId="{D00F2F81-3E7A-4015-A66E-7E26742F0CF0}" type="pres">
      <dgm:prSet presAssocID="{2C992594-1491-41AB-A48F-58E9B02BFE12}" presName="sibTrans" presStyleLbl="sibTrans2D1" presStyleIdx="4" presStyleCnt="9"/>
      <dgm:spPr/>
      <dgm:t>
        <a:bodyPr/>
        <a:lstStyle/>
        <a:p>
          <a:endParaRPr lang="nb-NO"/>
        </a:p>
      </dgm:t>
    </dgm:pt>
    <dgm:pt modelId="{B96DC521-BF3D-4D07-8566-EF920A179F55}" type="pres">
      <dgm:prSet presAssocID="{512F067C-0772-46C2-80B1-321E7294FBE7}" presName="node" presStyleLbl="node1" presStyleIdx="5" presStyleCnt="9" custScaleX="134450" custScaleY="1176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934AF04-6EEA-42C4-81B0-3521CD7D0F42}" type="pres">
      <dgm:prSet presAssocID="{512F067C-0772-46C2-80B1-321E7294FBE7}" presName="dummy" presStyleCnt="0"/>
      <dgm:spPr/>
    </dgm:pt>
    <dgm:pt modelId="{D700149C-5A01-4C99-A1FC-B2F1DC677BD1}" type="pres">
      <dgm:prSet presAssocID="{184AD861-E25E-4527-B3C8-159C88B19344}" presName="sibTrans" presStyleLbl="sibTrans2D1" presStyleIdx="5" presStyleCnt="9"/>
      <dgm:spPr/>
      <dgm:t>
        <a:bodyPr/>
        <a:lstStyle/>
        <a:p>
          <a:endParaRPr lang="nb-NO"/>
        </a:p>
      </dgm:t>
    </dgm:pt>
    <dgm:pt modelId="{62340181-5D9B-412B-8064-1197B9076C3B}" type="pres">
      <dgm:prSet presAssocID="{AD213615-98A5-4B84-BE92-F2FE4B7F1430}" presName="node" presStyleLbl="node1" presStyleIdx="6" presStyleCnt="9" custScaleX="133399" custScaleY="13721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CF2519-1E7B-4FE7-9719-21D5F1402B52}" type="pres">
      <dgm:prSet presAssocID="{AD213615-98A5-4B84-BE92-F2FE4B7F1430}" presName="dummy" presStyleCnt="0"/>
      <dgm:spPr/>
    </dgm:pt>
    <dgm:pt modelId="{341B2436-B32C-47EB-98A3-42CCEE018BE8}" type="pres">
      <dgm:prSet presAssocID="{36742473-574D-4EEA-84AB-E27FB81660AE}" presName="sibTrans" presStyleLbl="sibTrans2D1" presStyleIdx="6" presStyleCnt="9"/>
      <dgm:spPr/>
      <dgm:t>
        <a:bodyPr/>
        <a:lstStyle/>
        <a:p>
          <a:endParaRPr lang="nb-NO"/>
        </a:p>
      </dgm:t>
    </dgm:pt>
    <dgm:pt modelId="{5D3B5DEA-70F1-4454-8B60-CA955096D940}" type="pres">
      <dgm:prSet presAssocID="{5D59A9DF-17D7-4EBB-B9CE-A83089105393}" presName="node" presStyleLbl="node1" presStyleIdx="7" presStyleCnt="9" custScaleX="142820" custScaleY="14770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678BD64-8089-4B75-B310-694ADFA4DC31}" type="pres">
      <dgm:prSet presAssocID="{5D59A9DF-17D7-4EBB-B9CE-A83089105393}" presName="dummy" presStyleCnt="0"/>
      <dgm:spPr/>
    </dgm:pt>
    <dgm:pt modelId="{0F0D3091-B41A-4B80-BDF3-D2F8EA2D5750}" type="pres">
      <dgm:prSet presAssocID="{82609178-3CDA-41E6-A3A9-A358ABB66185}" presName="sibTrans" presStyleLbl="sibTrans2D1" presStyleIdx="7" presStyleCnt="9"/>
      <dgm:spPr/>
      <dgm:t>
        <a:bodyPr/>
        <a:lstStyle/>
        <a:p>
          <a:endParaRPr lang="nb-NO"/>
        </a:p>
      </dgm:t>
    </dgm:pt>
    <dgm:pt modelId="{ACC371CB-0EE9-40B7-9E0E-52BC741E77D8}" type="pres">
      <dgm:prSet presAssocID="{FA71AD75-3ACD-495C-8E99-6CEE5617CCCA}" presName="node" presStyleLbl="node1" presStyleIdx="8" presStyleCnt="9" custScaleX="147251" custScaleY="14415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D47666-D61F-44D7-BFE1-B1FB27F57F60}" type="pres">
      <dgm:prSet presAssocID="{FA71AD75-3ACD-495C-8E99-6CEE5617CCCA}" presName="dummy" presStyleCnt="0"/>
      <dgm:spPr/>
    </dgm:pt>
    <dgm:pt modelId="{A56B4776-5490-4C04-B488-40CAB73A63DA}" type="pres">
      <dgm:prSet presAssocID="{06297A56-CBDA-4257-A55B-16AC2049AE2A}" presName="sibTrans" presStyleLbl="sibTrans2D1" presStyleIdx="8" presStyleCnt="9"/>
      <dgm:spPr/>
      <dgm:t>
        <a:bodyPr/>
        <a:lstStyle/>
        <a:p>
          <a:endParaRPr lang="nb-NO"/>
        </a:p>
      </dgm:t>
    </dgm:pt>
  </dgm:ptLst>
  <dgm:cxnLst>
    <dgm:cxn modelId="{2EFD574A-AA77-405A-A289-43C4DED33EAC}" type="presOf" srcId="{16479ADC-070E-48A7-8F51-A0CBFA179851}" destId="{CAFCA599-27BE-4022-8B26-97A595DA7E31}" srcOrd="0" destOrd="0" presId="urn:microsoft.com/office/officeart/2005/8/layout/radial6"/>
    <dgm:cxn modelId="{1115A5EB-0D00-4461-A580-2458C7D6D5B2}" srcId="{8167DBB0-A17F-4907-B3B6-3BF76541C6B8}" destId="{FA71AD75-3ACD-495C-8E99-6CEE5617CCCA}" srcOrd="8" destOrd="0" parTransId="{87C85AE1-037D-4B24-A2BE-288539E2659A}" sibTransId="{06297A56-CBDA-4257-A55B-16AC2049AE2A}"/>
    <dgm:cxn modelId="{6D9783A4-676E-45EA-8DF6-6A73AF4C3FB4}" type="presOf" srcId="{36742473-574D-4EEA-84AB-E27FB81660AE}" destId="{341B2436-B32C-47EB-98A3-42CCEE018BE8}" srcOrd="0" destOrd="0" presId="urn:microsoft.com/office/officeart/2005/8/layout/radial6"/>
    <dgm:cxn modelId="{C3F87376-E10D-4FC3-91FC-5C8CB98174A9}" type="presOf" srcId="{512F067C-0772-46C2-80B1-321E7294FBE7}" destId="{B96DC521-BF3D-4D07-8566-EF920A179F55}" srcOrd="0" destOrd="0" presId="urn:microsoft.com/office/officeart/2005/8/layout/radial6"/>
    <dgm:cxn modelId="{DF01563A-E6D7-4D41-A67A-E7EA734F7038}" type="presOf" srcId="{FA71AD75-3ACD-495C-8E99-6CEE5617CCCA}" destId="{ACC371CB-0EE9-40B7-9E0E-52BC741E77D8}" srcOrd="0" destOrd="0" presId="urn:microsoft.com/office/officeart/2005/8/layout/radial6"/>
    <dgm:cxn modelId="{359D7F5B-CEA1-4951-AA95-59CF1C1A2D1B}" srcId="{C0D4463A-AB55-4F9E-ABC7-3B7E6874D781}" destId="{8167DBB0-A17F-4907-B3B6-3BF76541C6B8}" srcOrd="0" destOrd="0" parTransId="{18B118A1-7797-4F14-B2B0-EFF004756ED1}" sibTransId="{19169039-DA51-4E1E-A131-77F4705A26BB}"/>
    <dgm:cxn modelId="{6C163E67-A264-4515-8337-944887AF8AD8}" type="presOf" srcId="{184AD861-E25E-4527-B3C8-159C88B19344}" destId="{D700149C-5A01-4C99-A1FC-B2F1DC677BD1}" srcOrd="0" destOrd="0" presId="urn:microsoft.com/office/officeart/2005/8/layout/radial6"/>
    <dgm:cxn modelId="{D52F043A-87EE-4CEC-AD2D-7A72C19A0548}" type="presOf" srcId="{82609178-3CDA-41E6-A3A9-A358ABB66185}" destId="{0F0D3091-B41A-4B80-BDF3-D2F8EA2D5750}" srcOrd="0" destOrd="0" presId="urn:microsoft.com/office/officeart/2005/8/layout/radial6"/>
    <dgm:cxn modelId="{B11044C6-FA36-4332-9BCF-AB438187A326}" type="presOf" srcId="{EC5B0687-8264-4647-836C-90B1AE1A4855}" destId="{D451DC61-976B-4ED8-AF04-440B68162766}" srcOrd="0" destOrd="0" presId="urn:microsoft.com/office/officeart/2005/8/layout/radial6"/>
    <dgm:cxn modelId="{83801A4D-D2EB-4ADE-8A91-40997B10A0B0}" type="presOf" srcId="{5D59A9DF-17D7-4EBB-B9CE-A83089105393}" destId="{5D3B5DEA-70F1-4454-8B60-CA955096D940}" srcOrd="0" destOrd="0" presId="urn:microsoft.com/office/officeart/2005/8/layout/radial6"/>
    <dgm:cxn modelId="{F2617572-E7FF-4F1F-9E8D-DBF527E83D7F}" srcId="{8167DBB0-A17F-4907-B3B6-3BF76541C6B8}" destId="{223D161F-40AC-4C44-B467-7A305F46A217}" srcOrd="3" destOrd="0" parTransId="{1CB48F0C-9FB1-4EEB-BAC2-37BF94D84ACA}" sibTransId="{16479ADC-070E-48A7-8F51-A0CBFA179851}"/>
    <dgm:cxn modelId="{E4E4DBC3-7A05-4BFD-948A-6485519B8CC0}" srcId="{8167DBB0-A17F-4907-B3B6-3BF76541C6B8}" destId="{A73CF645-879C-49F1-8487-9C0A5F03F57E}" srcOrd="1" destOrd="0" parTransId="{E66562A7-3707-47A3-8FD5-4820CE2C11D4}" sibTransId="{EC5B0687-8264-4647-836C-90B1AE1A4855}"/>
    <dgm:cxn modelId="{FFC936C5-C11F-4D07-BD48-C2C206A330BC}" type="presOf" srcId="{C0D4463A-AB55-4F9E-ABC7-3B7E6874D781}" destId="{077A8718-EE0A-4262-9579-B9D98C7C4FF8}" srcOrd="0" destOrd="0" presId="urn:microsoft.com/office/officeart/2005/8/layout/radial6"/>
    <dgm:cxn modelId="{ECD191CF-67CD-48F8-BDE1-1F0110F5F380}" srcId="{8167DBB0-A17F-4907-B3B6-3BF76541C6B8}" destId="{AD213615-98A5-4B84-BE92-F2FE4B7F1430}" srcOrd="6" destOrd="0" parTransId="{B1B52388-7989-40B4-9ED6-D1C67B2F2E43}" sibTransId="{36742473-574D-4EEA-84AB-E27FB81660AE}"/>
    <dgm:cxn modelId="{C222CE7B-B334-40B8-AB7F-096AD5FB0BD2}" type="presOf" srcId="{B3EADDFA-C1AD-4848-8119-9D204536F203}" destId="{83DB8E14-3C69-4EA2-983A-A3736EFC84FB}" srcOrd="0" destOrd="0" presId="urn:microsoft.com/office/officeart/2005/8/layout/radial6"/>
    <dgm:cxn modelId="{364924AD-C9A7-4548-B2D3-9007BA446A02}" srcId="{8167DBB0-A17F-4907-B3B6-3BF76541C6B8}" destId="{9395888A-CF7C-4493-A5C6-4F1E222ED1C7}" srcOrd="0" destOrd="0" parTransId="{A59DEC40-7319-4023-AFD4-0433FB89E3A6}" sibTransId="{0D59CA31-60A8-44BE-B405-E5A322545472}"/>
    <dgm:cxn modelId="{99275A18-0848-4B38-A827-56A6AF5EAA04}" type="presOf" srcId="{06297A56-CBDA-4257-A55B-16AC2049AE2A}" destId="{A56B4776-5490-4C04-B488-40CAB73A63DA}" srcOrd="0" destOrd="0" presId="urn:microsoft.com/office/officeart/2005/8/layout/radial6"/>
    <dgm:cxn modelId="{92FE6A17-C0BF-4AF1-A004-124806FAB2DD}" srcId="{8167DBB0-A17F-4907-B3B6-3BF76541C6B8}" destId="{377B7D5C-2E5F-46FB-A60B-7C8D4C97CC2A}" srcOrd="2" destOrd="0" parTransId="{557970BB-64DB-47C0-A486-391DF7F06F95}" sibTransId="{9A6B0347-548E-4876-B081-BFE3B0F58700}"/>
    <dgm:cxn modelId="{21E6D9AC-BBB3-48E8-B681-296134DB71A5}" type="presOf" srcId="{223D161F-40AC-4C44-B467-7A305F46A217}" destId="{DA3E739A-57AB-4178-8A0E-3D6D4FFAB9C4}" srcOrd="0" destOrd="0" presId="urn:microsoft.com/office/officeart/2005/8/layout/radial6"/>
    <dgm:cxn modelId="{D61324E2-A0F9-480D-AA77-8A999BB75059}" type="presOf" srcId="{A73CF645-879C-49F1-8487-9C0A5F03F57E}" destId="{90833CCF-834E-4951-8288-E56D32B77A29}" srcOrd="0" destOrd="0" presId="urn:microsoft.com/office/officeart/2005/8/layout/radial6"/>
    <dgm:cxn modelId="{95EA3AD2-57E4-4551-990D-82EEF1C3CA2E}" srcId="{8167DBB0-A17F-4907-B3B6-3BF76541C6B8}" destId="{5D59A9DF-17D7-4EBB-B9CE-A83089105393}" srcOrd="7" destOrd="0" parTransId="{3F5B0282-0C04-4A02-BE5A-275F0FC67D73}" sibTransId="{82609178-3CDA-41E6-A3A9-A358ABB66185}"/>
    <dgm:cxn modelId="{2B9AED2A-A7A5-45CB-98B9-B43EA7A6F39A}" type="presOf" srcId="{9A6B0347-548E-4876-B081-BFE3B0F58700}" destId="{4495830F-2F5D-485C-8E02-F9844D54953B}" srcOrd="0" destOrd="0" presId="urn:microsoft.com/office/officeart/2005/8/layout/radial6"/>
    <dgm:cxn modelId="{5F9DAA6F-AC41-4FB7-83AD-11201EE88D89}" srcId="{8167DBB0-A17F-4907-B3B6-3BF76541C6B8}" destId="{B3EADDFA-C1AD-4848-8119-9D204536F203}" srcOrd="4" destOrd="0" parTransId="{4BA704EE-BB76-438A-B9F9-F21E73155C7D}" sibTransId="{2C992594-1491-41AB-A48F-58E9B02BFE12}"/>
    <dgm:cxn modelId="{C1C7618A-6A79-4342-B8D7-093E6A3ECC2F}" type="presOf" srcId="{8167DBB0-A17F-4907-B3B6-3BF76541C6B8}" destId="{2C748F80-8A2D-4310-87A5-569DF26BC3AD}" srcOrd="0" destOrd="0" presId="urn:microsoft.com/office/officeart/2005/8/layout/radial6"/>
    <dgm:cxn modelId="{35EE909D-22BD-4986-A466-C703295B1A87}" type="presOf" srcId="{377B7D5C-2E5F-46FB-A60B-7C8D4C97CC2A}" destId="{AE1B8B79-9B9A-41FB-93EE-82802B595203}" srcOrd="0" destOrd="0" presId="urn:microsoft.com/office/officeart/2005/8/layout/radial6"/>
    <dgm:cxn modelId="{B263D62A-3F0B-4DC3-9861-B785E046B41A}" srcId="{8167DBB0-A17F-4907-B3B6-3BF76541C6B8}" destId="{512F067C-0772-46C2-80B1-321E7294FBE7}" srcOrd="5" destOrd="0" parTransId="{59426834-D33F-4E38-A82C-DAC58BBA4AE6}" sibTransId="{184AD861-E25E-4527-B3C8-159C88B19344}"/>
    <dgm:cxn modelId="{12ACFFF0-9771-4685-8DEB-CFED72BD908B}" type="presOf" srcId="{AD213615-98A5-4B84-BE92-F2FE4B7F1430}" destId="{62340181-5D9B-412B-8064-1197B9076C3B}" srcOrd="0" destOrd="0" presId="urn:microsoft.com/office/officeart/2005/8/layout/radial6"/>
    <dgm:cxn modelId="{EC29B9A2-4165-49D5-93BB-A5F3DAE21FA7}" type="presOf" srcId="{2C992594-1491-41AB-A48F-58E9B02BFE12}" destId="{D00F2F81-3E7A-4015-A66E-7E26742F0CF0}" srcOrd="0" destOrd="0" presId="urn:microsoft.com/office/officeart/2005/8/layout/radial6"/>
    <dgm:cxn modelId="{03B232B9-7A2C-4938-ABE7-65265E11C924}" type="presOf" srcId="{0D59CA31-60A8-44BE-B405-E5A322545472}" destId="{AECF5A65-470B-428F-9F95-45374B1E739E}" srcOrd="0" destOrd="0" presId="urn:microsoft.com/office/officeart/2005/8/layout/radial6"/>
    <dgm:cxn modelId="{BF6C9477-A67B-46E5-A6EF-36109BF9B44C}" type="presOf" srcId="{9395888A-CF7C-4493-A5C6-4F1E222ED1C7}" destId="{23F812A6-E941-4AA1-A75D-7E6372F6F35B}" srcOrd="0" destOrd="0" presId="urn:microsoft.com/office/officeart/2005/8/layout/radial6"/>
    <dgm:cxn modelId="{919880C3-118E-449E-8D07-39DCDCCAFBAD}" type="presParOf" srcId="{077A8718-EE0A-4262-9579-B9D98C7C4FF8}" destId="{2C748F80-8A2D-4310-87A5-569DF26BC3AD}" srcOrd="0" destOrd="0" presId="urn:microsoft.com/office/officeart/2005/8/layout/radial6"/>
    <dgm:cxn modelId="{C08498E6-48C8-46F2-91E2-96E7996BDDBF}" type="presParOf" srcId="{077A8718-EE0A-4262-9579-B9D98C7C4FF8}" destId="{23F812A6-E941-4AA1-A75D-7E6372F6F35B}" srcOrd="1" destOrd="0" presId="urn:microsoft.com/office/officeart/2005/8/layout/radial6"/>
    <dgm:cxn modelId="{F5B42E1C-31D9-4603-B911-717C5B6B96DD}" type="presParOf" srcId="{077A8718-EE0A-4262-9579-B9D98C7C4FF8}" destId="{DDFA497A-6FE4-42C1-9E41-8CEBA8D65394}" srcOrd="2" destOrd="0" presId="urn:microsoft.com/office/officeart/2005/8/layout/radial6"/>
    <dgm:cxn modelId="{47122463-CF4F-4091-83A0-BDA5E458672E}" type="presParOf" srcId="{077A8718-EE0A-4262-9579-B9D98C7C4FF8}" destId="{AECF5A65-470B-428F-9F95-45374B1E739E}" srcOrd="3" destOrd="0" presId="urn:microsoft.com/office/officeart/2005/8/layout/radial6"/>
    <dgm:cxn modelId="{2F0A19DE-D9A2-4739-B4DB-95B5CE531050}" type="presParOf" srcId="{077A8718-EE0A-4262-9579-B9D98C7C4FF8}" destId="{90833CCF-834E-4951-8288-E56D32B77A29}" srcOrd="4" destOrd="0" presId="urn:microsoft.com/office/officeart/2005/8/layout/radial6"/>
    <dgm:cxn modelId="{9AA13FFA-F29D-4E39-A354-E6BB8ADE5A14}" type="presParOf" srcId="{077A8718-EE0A-4262-9579-B9D98C7C4FF8}" destId="{677A1891-9437-4717-B9E2-639BB3F9F341}" srcOrd="5" destOrd="0" presId="urn:microsoft.com/office/officeart/2005/8/layout/radial6"/>
    <dgm:cxn modelId="{30326A1C-8116-4AAE-B3FB-AFF4ABCAF2B3}" type="presParOf" srcId="{077A8718-EE0A-4262-9579-B9D98C7C4FF8}" destId="{D451DC61-976B-4ED8-AF04-440B68162766}" srcOrd="6" destOrd="0" presId="urn:microsoft.com/office/officeart/2005/8/layout/radial6"/>
    <dgm:cxn modelId="{277F9DAC-0FA9-4284-A6B8-5BB66A69E0D6}" type="presParOf" srcId="{077A8718-EE0A-4262-9579-B9D98C7C4FF8}" destId="{AE1B8B79-9B9A-41FB-93EE-82802B595203}" srcOrd="7" destOrd="0" presId="urn:microsoft.com/office/officeart/2005/8/layout/radial6"/>
    <dgm:cxn modelId="{1AD44A79-EA40-4E3D-99AD-AEB022BDD2AE}" type="presParOf" srcId="{077A8718-EE0A-4262-9579-B9D98C7C4FF8}" destId="{FE905525-2842-43B8-BABB-E70A514A7E98}" srcOrd="8" destOrd="0" presId="urn:microsoft.com/office/officeart/2005/8/layout/radial6"/>
    <dgm:cxn modelId="{AFABB7A1-F243-40EF-BFEF-B6CBFDB75DA4}" type="presParOf" srcId="{077A8718-EE0A-4262-9579-B9D98C7C4FF8}" destId="{4495830F-2F5D-485C-8E02-F9844D54953B}" srcOrd="9" destOrd="0" presId="urn:microsoft.com/office/officeart/2005/8/layout/radial6"/>
    <dgm:cxn modelId="{406CCC4D-A941-46F9-B715-7329EB9CAC5D}" type="presParOf" srcId="{077A8718-EE0A-4262-9579-B9D98C7C4FF8}" destId="{DA3E739A-57AB-4178-8A0E-3D6D4FFAB9C4}" srcOrd="10" destOrd="0" presId="urn:microsoft.com/office/officeart/2005/8/layout/radial6"/>
    <dgm:cxn modelId="{CCE7BF95-3FDD-477E-A77A-05CE28D2CCD7}" type="presParOf" srcId="{077A8718-EE0A-4262-9579-B9D98C7C4FF8}" destId="{9B4E8716-7FEF-4311-8140-AEC9B4A8A66F}" srcOrd="11" destOrd="0" presId="urn:microsoft.com/office/officeart/2005/8/layout/radial6"/>
    <dgm:cxn modelId="{B953F506-96A2-4EF5-BF8D-F2BA79E2201E}" type="presParOf" srcId="{077A8718-EE0A-4262-9579-B9D98C7C4FF8}" destId="{CAFCA599-27BE-4022-8B26-97A595DA7E31}" srcOrd="12" destOrd="0" presId="urn:microsoft.com/office/officeart/2005/8/layout/radial6"/>
    <dgm:cxn modelId="{D7D264C5-79A2-475B-A5C2-8186DAFE28B8}" type="presParOf" srcId="{077A8718-EE0A-4262-9579-B9D98C7C4FF8}" destId="{83DB8E14-3C69-4EA2-983A-A3736EFC84FB}" srcOrd="13" destOrd="0" presId="urn:microsoft.com/office/officeart/2005/8/layout/radial6"/>
    <dgm:cxn modelId="{B1903A66-44A8-48DB-85FB-C8EABAF0CD23}" type="presParOf" srcId="{077A8718-EE0A-4262-9579-B9D98C7C4FF8}" destId="{0F09564C-5726-495C-A6E6-74E48996AEE2}" srcOrd="14" destOrd="0" presId="urn:microsoft.com/office/officeart/2005/8/layout/radial6"/>
    <dgm:cxn modelId="{F7F15D19-2E92-454E-8284-E0D6D669D425}" type="presParOf" srcId="{077A8718-EE0A-4262-9579-B9D98C7C4FF8}" destId="{D00F2F81-3E7A-4015-A66E-7E26742F0CF0}" srcOrd="15" destOrd="0" presId="urn:microsoft.com/office/officeart/2005/8/layout/radial6"/>
    <dgm:cxn modelId="{E5F3AAD2-8F00-4EDD-967A-DD3BC93762D7}" type="presParOf" srcId="{077A8718-EE0A-4262-9579-B9D98C7C4FF8}" destId="{B96DC521-BF3D-4D07-8566-EF920A179F55}" srcOrd="16" destOrd="0" presId="urn:microsoft.com/office/officeart/2005/8/layout/radial6"/>
    <dgm:cxn modelId="{5452127B-10B8-4DBD-9B71-20FEEFE76901}" type="presParOf" srcId="{077A8718-EE0A-4262-9579-B9D98C7C4FF8}" destId="{8934AF04-6EEA-42C4-81B0-3521CD7D0F42}" srcOrd="17" destOrd="0" presId="urn:microsoft.com/office/officeart/2005/8/layout/radial6"/>
    <dgm:cxn modelId="{A1781C91-598A-4C50-8743-751323607047}" type="presParOf" srcId="{077A8718-EE0A-4262-9579-B9D98C7C4FF8}" destId="{D700149C-5A01-4C99-A1FC-B2F1DC677BD1}" srcOrd="18" destOrd="0" presId="urn:microsoft.com/office/officeart/2005/8/layout/radial6"/>
    <dgm:cxn modelId="{F92950AF-8B6D-42F9-B8CA-38583DA1118D}" type="presParOf" srcId="{077A8718-EE0A-4262-9579-B9D98C7C4FF8}" destId="{62340181-5D9B-412B-8064-1197B9076C3B}" srcOrd="19" destOrd="0" presId="urn:microsoft.com/office/officeart/2005/8/layout/radial6"/>
    <dgm:cxn modelId="{12FBFBDF-2A6B-4FF7-8D52-FEB89A35052D}" type="presParOf" srcId="{077A8718-EE0A-4262-9579-B9D98C7C4FF8}" destId="{5FCF2519-1E7B-4FE7-9719-21D5F1402B52}" srcOrd="20" destOrd="0" presId="urn:microsoft.com/office/officeart/2005/8/layout/radial6"/>
    <dgm:cxn modelId="{BB53B9A5-D2A6-4BF7-9038-BC3BDD87C6E0}" type="presParOf" srcId="{077A8718-EE0A-4262-9579-B9D98C7C4FF8}" destId="{341B2436-B32C-47EB-98A3-42CCEE018BE8}" srcOrd="21" destOrd="0" presId="urn:microsoft.com/office/officeart/2005/8/layout/radial6"/>
    <dgm:cxn modelId="{676C3536-F2B3-489C-9203-E55E40E6393C}" type="presParOf" srcId="{077A8718-EE0A-4262-9579-B9D98C7C4FF8}" destId="{5D3B5DEA-70F1-4454-8B60-CA955096D940}" srcOrd="22" destOrd="0" presId="urn:microsoft.com/office/officeart/2005/8/layout/radial6"/>
    <dgm:cxn modelId="{8E159486-00E0-4C51-95BA-2A4156FF6372}" type="presParOf" srcId="{077A8718-EE0A-4262-9579-B9D98C7C4FF8}" destId="{2678BD64-8089-4B75-B310-694ADFA4DC31}" srcOrd="23" destOrd="0" presId="urn:microsoft.com/office/officeart/2005/8/layout/radial6"/>
    <dgm:cxn modelId="{FB71E372-F3FB-4028-A899-70B7ED14EA63}" type="presParOf" srcId="{077A8718-EE0A-4262-9579-B9D98C7C4FF8}" destId="{0F0D3091-B41A-4B80-BDF3-D2F8EA2D5750}" srcOrd="24" destOrd="0" presId="urn:microsoft.com/office/officeart/2005/8/layout/radial6"/>
    <dgm:cxn modelId="{00CA7F17-3EB9-49E2-AE9C-3DD4FED1FA73}" type="presParOf" srcId="{077A8718-EE0A-4262-9579-B9D98C7C4FF8}" destId="{ACC371CB-0EE9-40B7-9E0E-52BC741E77D8}" srcOrd="25" destOrd="0" presId="urn:microsoft.com/office/officeart/2005/8/layout/radial6"/>
    <dgm:cxn modelId="{9189B605-3899-40C0-964C-E4616AD1B90F}" type="presParOf" srcId="{077A8718-EE0A-4262-9579-B9D98C7C4FF8}" destId="{0AD47666-D61F-44D7-BFE1-B1FB27F57F60}" srcOrd="26" destOrd="0" presId="urn:microsoft.com/office/officeart/2005/8/layout/radial6"/>
    <dgm:cxn modelId="{C19C7BA5-B338-4157-8F22-17DED80C20D1}" type="presParOf" srcId="{077A8718-EE0A-4262-9579-B9D98C7C4FF8}" destId="{A56B4776-5490-4C04-B488-40CAB73A63DA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DCF38-9C83-48E2-84C8-58DBBA1B6C91}">
      <dsp:nvSpPr>
        <dsp:cNvPr id="0" name=""/>
        <dsp:cNvSpPr/>
      </dsp:nvSpPr>
      <dsp:spPr>
        <a:xfrm>
          <a:off x="1970432" y="1347055"/>
          <a:ext cx="655197" cy="65519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>
              <a:solidFill>
                <a:schemeClr val="accent3">
                  <a:lumMod val="75000"/>
                </a:schemeClr>
              </a:solidFill>
            </a:rPr>
            <a:t>?</a:t>
          </a:r>
        </a:p>
      </dsp:txBody>
      <dsp:txXfrm>
        <a:off x="2066383" y="1443006"/>
        <a:ext cx="463295" cy="463295"/>
      </dsp:txXfrm>
    </dsp:sp>
    <dsp:sp modelId="{24D0D81D-2EF9-4A06-8B80-7D620600EE33}">
      <dsp:nvSpPr>
        <dsp:cNvPr id="0" name=""/>
        <dsp:cNvSpPr/>
      </dsp:nvSpPr>
      <dsp:spPr>
        <a:xfrm rot="16200000">
          <a:off x="2157846" y="997306"/>
          <a:ext cx="280370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2185801" y="1062534"/>
        <a:ext cx="224460" cy="111821"/>
      </dsp:txXfrm>
    </dsp:sp>
    <dsp:sp modelId="{D9961C56-9A77-40AA-988F-49149D174DC9}">
      <dsp:nvSpPr>
        <dsp:cNvPr id="0" name=""/>
        <dsp:cNvSpPr/>
      </dsp:nvSpPr>
      <dsp:spPr>
        <a:xfrm>
          <a:off x="1892116" y="6224"/>
          <a:ext cx="811830" cy="81183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Strategiske partnerskap</a:t>
          </a:r>
        </a:p>
      </dsp:txBody>
      <dsp:txXfrm>
        <a:off x="2011006" y="125114"/>
        <a:ext cx="574050" cy="574050"/>
      </dsp:txXfrm>
    </dsp:sp>
    <dsp:sp modelId="{0ACE0E50-D00D-4135-A317-4347FD95139D}">
      <dsp:nvSpPr>
        <dsp:cNvPr id="0" name=""/>
        <dsp:cNvSpPr/>
      </dsp:nvSpPr>
      <dsp:spPr>
        <a:xfrm rot="19327505">
          <a:off x="2652629" y="1194638"/>
          <a:ext cx="285518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2658518" y="1249074"/>
        <a:ext cx="229608" cy="111821"/>
      </dsp:txXfrm>
    </dsp:sp>
    <dsp:sp modelId="{13552625-CA99-4E1D-B781-8BB9E6D25D60}">
      <dsp:nvSpPr>
        <dsp:cNvPr id="0" name=""/>
        <dsp:cNvSpPr/>
      </dsp:nvSpPr>
      <dsp:spPr>
        <a:xfrm>
          <a:off x="2963418" y="435505"/>
          <a:ext cx="811830" cy="81183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Kunnskaps-allianser</a:t>
          </a:r>
        </a:p>
      </dsp:txBody>
      <dsp:txXfrm>
        <a:off x="3082308" y="554395"/>
        <a:ext cx="574050" cy="574050"/>
      </dsp:txXfrm>
    </dsp:sp>
    <dsp:sp modelId="{0BFE0BB5-03E4-4CBD-8DC8-686BABEDE61F}">
      <dsp:nvSpPr>
        <dsp:cNvPr id="0" name=""/>
        <dsp:cNvSpPr/>
      </dsp:nvSpPr>
      <dsp:spPr>
        <a:xfrm rot="2808729">
          <a:off x="2562266" y="2031818"/>
          <a:ext cx="316978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2571089" y="2048709"/>
        <a:ext cx="261068" cy="111821"/>
      </dsp:txXfrm>
    </dsp:sp>
    <dsp:sp modelId="{BDFCF9EA-45DF-4526-8E7A-D231A201B7D0}">
      <dsp:nvSpPr>
        <dsp:cNvPr id="0" name=""/>
        <dsp:cNvSpPr/>
      </dsp:nvSpPr>
      <dsp:spPr>
        <a:xfrm>
          <a:off x="2803444" y="2239617"/>
          <a:ext cx="811830" cy="81183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European </a:t>
          </a:r>
          <a:r>
            <a:rPr lang="nb-NO" sz="700" kern="1200" dirty="0" err="1">
              <a:solidFill>
                <a:schemeClr val="accent3">
                  <a:lumMod val="75000"/>
                </a:schemeClr>
              </a:solidFill>
            </a:rPr>
            <a:t>universities</a:t>
          </a:r>
          <a:endParaRPr lang="nb-NO" sz="7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922334" y="2358507"/>
        <a:ext cx="574050" cy="574050"/>
      </dsp:txXfrm>
    </dsp:sp>
    <dsp:sp modelId="{04EF9C8B-EF0E-45D0-858F-AFFA35D2E78F}">
      <dsp:nvSpPr>
        <dsp:cNvPr id="0" name=""/>
        <dsp:cNvSpPr/>
      </dsp:nvSpPr>
      <dsp:spPr>
        <a:xfrm rot="359046">
          <a:off x="2797011" y="1648546"/>
          <a:ext cx="281827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2797163" y="1682905"/>
        <a:ext cx="225917" cy="111821"/>
      </dsp:txXfrm>
    </dsp:sp>
    <dsp:sp modelId="{9EB3A34A-273A-4140-AA1C-DD77649A0175}">
      <dsp:nvSpPr>
        <dsp:cNvPr id="0" name=""/>
        <dsp:cNvSpPr/>
      </dsp:nvSpPr>
      <dsp:spPr>
        <a:xfrm>
          <a:off x="3269221" y="1413092"/>
          <a:ext cx="811830" cy="81183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Kapasitets-bygging</a:t>
          </a:r>
        </a:p>
      </dsp:txBody>
      <dsp:txXfrm>
        <a:off x="3388111" y="1531982"/>
        <a:ext cx="574050" cy="574050"/>
      </dsp:txXfrm>
    </dsp:sp>
    <dsp:sp modelId="{10BCDE48-5C74-4B3E-8A67-09B1AC29935A}">
      <dsp:nvSpPr>
        <dsp:cNvPr id="0" name=""/>
        <dsp:cNvSpPr/>
      </dsp:nvSpPr>
      <dsp:spPr>
        <a:xfrm rot="5770717">
          <a:off x="2090647" y="2168817"/>
          <a:ext cx="287598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 rot="10800000">
        <a:off x="2121611" y="2178297"/>
        <a:ext cx="231688" cy="111821"/>
      </dsp:txXfrm>
    </dsp:sp>
    <dsp:sp modelId="{ED8444A3-0303-4802-816B-6409066343BF}">
      <dsp:nvSpPr>
        <dsp:cNvPr id="0" name=""/>
        <dsp:cNvSpPr/>
      </dsp:nvSpPr>
      <dsp:spPr>
        <a:xfrm>
          <a:off x="1754766" y="2537478"/>
          <a:ext cx="811830" cy="81183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Politikk-utvikling EU</a:t>
          </a:r>
        </a:p>
      </dsp:txBody>
      <dsp:txXfrm>
        <a:off x="1873656" y="2656368"/>
        <a:ext cx="574050" cy="574050"/>
      </dsp:txXfrm>
    </dsp:sp>
    <dsp:sp modelId="{585F2D41-82D6-4797-B766-FCD896ED6C44}">
      <dsp:nvSpPr>
        <dsp:cNvPr id="0" name=""/>
        <dsp:cNvSpPr/>
      </dsp:nvSpPr>
      <dsp:spPr>
        <a:xfrm rot="10827769">
          <a:off x="1514106" y="1576440"/>
          <a:ext cx="322484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 rot="10800000">
        <a:off x="1570015" y="1613939"/>
        <a:ext cx="266574" cy="111821"/>
      </dsp:txXfrm>
    </dsp:sp>
    <dsp:sp modelId="{1647AA15-9260-4312-AC4E-90FDAE435CE4}">
      <dsp:nvSpPr>
        <dsp:cNvPr id="0" name=""/>
        <dsp:cNvSpPr/>
      </dsp:nvSpPr>
      <dsp:spPr>
        <a:xfrm>
          <a:off x="554120" y="1246021"/>
          <a:ext cx="807892" cy="835616"/>
        </a:xfrm>
        <a:prstGeom prst="ellipse">
          <a:avLst/>
        </a:prstGeom>
        <a:solidFill>
          <a:srgbClr val="13A5D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Mobilitet</a:t>
          </a:r>
        </a:p>
      </dsp:txBody>
      <dsp:txXfrm>
        <a:off x="672433" y="1368394"/>
        <a:ext cx="571266" cy="590870"/>
      </dsp:txXfrm>
    </dsp:sp>
    <dsp:sp modelId="{6FDA2FDC-8668-4A0E-976B-314373B72EF2}">
      <dsp:nvSpPr>
        <dsp:cNvPr id="0" name=""/>
        <dsp:cNvSpPr/>
      </dsp:nvSpPr>
      <dsp:spPr>
        <a:xfrm rot="8309115">
          <a:off x="1627351" y="2016297"/>
          <a:ext cx="358906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 rot="10800000">
        <a:off x="1676238" y="2035041"/>
        <a:ext cx="302996" cy="111821"/>
      </dsp:txXfrm>
    </dsp:sp>
    <dsp:sp modelId="{8EE80A75-1DBC-41DD-808D-73D4D1CB90D3}">
      <dsp:nvSpPr>
        <dsp:cNvPr id="0" name=""/>
        <dsp:cNvSpPr/>
      </dsp:nvSpPr>
      <dsp:spPr>
        <a:xfrm>
          <a:off x="835808" y="2203766"/>
          <a:ext cx="811830" cy="81183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Sektor-allianser</a:t>
          </a:r>
        </a:p>
      </dsp:txBody>
      <dsp:txXfrm>
        <a:off x="954698" y="2322656"/>
        <a:ext cx="574050" cy="574050"/>
      </dsp:txXfrm>
    </dsp:sp>
    <dsp:sp modelId="{580E45C8-0024-434C-9C78-70777353B949}">
      <dsp:nvSpPr>
        <dsp:cNvPr id="0" name=""/>
        <dsp:cNvSpPr/>
      </dsp:nvSpPr>
      <dsp:spPr>
        <a:xfrm rot="13500000">
          <a:off x="1744779" y="1168404"/>
          <a:ext cx="280370" cy="18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 rot="10800000">
        <a:off x="1792501" y="1225444"/>
        <a:ext cx="224460" cy="111821"/>
      </dsp:txXfrm>
    </dsp:sp>
    <dsp:sp modelId="{47A265A2-C3DB-4415-B46F-376A15019E3D}">
      <dsp:nvSpPr>
        <dsp:cNvPr id="0" name=""/>
        <dsp:cNvSpPr/>
      </dsp:nvSpPr>
      <dsp:spPr>
        <a:xfrm>
          <a:off x="999383" y="376006"/>
          <a:ext cx="811830" cy="81183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>
              <a:solidFill>
                <a:schemeClr val="accent3">
                  <a:lumMod val="75000"/>
                </a:schemeClr>
              </a:solidFill>
            </a:rPr>
            <a:t>EMD </a:t>
          </a:r>
          <a:r>
            <a:rPr lang="nb-NO" sz="700" kern="1200" dirty="0" err="1">
              <a:solidFill>
                <a:schemeClr val="accent3">
                  <a:lumMod val="75000"/>
                </a:schemeClr>
              </a:solidFill>
            </a:rPr>
            <a:t>Fellesgrader</a:t>
          </a:r>
          <a:endParaRPr lang="nb-NO" sz="7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118273" y="494896"/>
        <a:ext cx="574050" cy="574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0EB0-776D-4F4E-8A57-B47A7A726154}">
      <dsp:nvSpPr>
        <dsp:cNvPr id="0" name=""/>
        <dsp:cNvSpPr/>
      </dsp:nvSpPr>
      <dsp:spPr>
        <a:xfrm>
          <a:off x="1776816" y="1060612"/>
          <a:ext cx="1024529" cy="8516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Project </a:t>
          </a:r>
          <a:r>
            <a:rPr lang="nb-NO" sz="800" kern="1200" dirty="0" err="1"/>
            <a:t>managemnet</a:t>
          </a:r>
          <a:r>
            <a:rPr lang="nb-NO" sz="800" kern="1200" dirty="0"/>
            <a:t> and </a:t>
          </a:r>
          <a:r>
            <a:rPr lang="nb-NO" sz="800" kern="1200" dirty="0" err="1"/>
            <a:t>implementation</a:t>
          </a:r>
          <a:endParaRPr lang="nb-NO" sz="800" kern="1200" dirty="0"/>
        </a:p>
      </dsp:txBody>
      <dsp:txXfrm>
        <a:off x="1933162" y="1190573"/>
        <a:ext cx="711837" cy="591703"/>
      </dsp:txXfrm>
    </dsp:sp>
    <dsp:sp modelId="{D864B4A9-053B-432D-B65D-17143DB34803}">
      <dsp:nvSpPr>
        <dsp:cNvPr id="0" name=""/>
        <dsp:cNvSpPr/>
      </dsp:nvSpPr>
      <dsp:spPr>
        <a:xfrm>
          <a:off x="3530856" y="2428618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9BBE-E6C5-46CB-BC28-B74DC441FDFD}">
      <dsp:nvSpPr>
        <dsp:cNvPr id="0" name=""/>
        <dsp:cNvSpPr/>
      </dsp:nvSpPr>
      <dsp:spPr>
        <a:xfrm>
          <a:off x="2640028" y="1620615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1E206-6766-4FEE-A28C-FE72CA4091A5}">
      <dsp:nvSpPr>
        <dsp:cNvPr id="0" name=""/>
        <dsp:cNvSpPr/>
      </dsp:nvSpPr>
      <dsp:spPr>
        <a:xfrm>
          <a:off x="2936024" y="1336691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6065A-C779-4851-865C-FDD08B017EEC}">
      <dsp:nvSpPr>
        <dsp:cNvPr id="0" name=""/>
        <dsp:cNvSpPr/>
      </dsp:nvSpPr>
      <dsp:spPr>
        <a:xfrm>
          <a:off x="1763100" y="2021505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Teachning</a:t>
          </a:r>
          <a:r>
            <a:rPr lang="nb-NO" sz="800" kern="1200" dirty="0"/>
            <a:t>, training and </a:t>
          </a:r>
          <a:r>
            <a:rPr lang="nb-NO" sz="800" kern="1200" dirty="0" err="1"/>
            <a:t>learning</a:t>
          </a:r>
          <a:r>
            <a:rPr lang="nb-NO" sz="800" kern="1200" dirty="0"/>
            <a:t> </a:t>
          </a:r>
          <a:r>
            <a:rPr lang="nb-NO" sz="800" kern="1200" dirty="0" err="1"/>
            <a:t>activities</a:t>
          </a:r>
          <a:endParaRPr lang="nb-NO" sz="800" kern="1200" dirty="0"/>
        </a:p>
      </dsp:txBody>
      <dsp:txXfrm>
        <a:off x="1921763" y="2157696"/>
        <a:ext cx="707203" cy="607041"/>
      </dsp:txXfrm>
    </dsp:sp>
    <dsp:sp modelId="{760FECBE-8E1F-4289-9CB2-4DF7AC8CE1DB}">
      <dsp:nvSpPr>
        <dsp:cNvPr id="0" name=""/>
        <dsp:cNvSpPr/>
      </dsp:nvSpPr>
      <dsp:spPr>
        <a:xfrm>
          <a:off x="2468214" y="2782232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65F0A-15A9-42F4-AD5C-0AC32C5DD0CC}">
      <dsp:nvSpPr>
        <dsp:cNvPr id="0" name=""/>
        <dsp:cNvSpPr/>
      </dsp:nvSpPr>
      <dsp:spPr>
        <a:xfrm>
          <a:off x="2644334" y="2508596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F6FFC-7B7F-40A5-B828-501732CAE2AA}">
      <dsp:nvSpPr>
        <dsp:cNvPr id="0" name=""/>
        <dsp:cNvSpPr/>
      </dsp:nvSpPr>
      <dsp:spPr>
        <a:xfrm>
          <a:off x="2668953" y="2899932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DEC17-6CF0-4CC9-8803-6D3787568FF7}">
      <dsp:nvSpPr>
        <dsp:cNvPr id="0" name=""/>
        <dsp:cNvSpPr/>
      </dsp:nvSpPr>
      <dsp:spPr>
        <a:xfrm>
          <a:off x="2641253" y="2511172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Intellectual</a:t>
          </a:r>
          <a:r>
            <a:rPr lang="nb-NO" sz="800" kern="1200" dirty="0"/>
            <a:t> outputs</a:t>
          </a:r>
        </a:p>
      </dsp:txBody>
      <dsp:txXfrm>
        <a:off x="2799916" y="2647363"/>
        <a:ext cx="707203" cy="607041"/>
      </dsp:txXfrm>
    </dsp:sp>
    <dsp:sp modelId="{12764E74-C3FF-48CE-9A52-D0FF277913FC}">
      <dsp:nvSpPr>
        <dsp:cNvPr id="0" name=""/>
        <dsp:cNvSpPr/>
      </dsp:nvSpPr>
      <dsp:spPr>
        <a:xfrm>
          <a:off x="2332751" y="1477852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7F06D-6E65-4CA3-A60D-D4E4ABF9AD51}">
      <dsp:nvSpPr>
        <dsp:cNvPr id="0" name=""/>
        <dsp:cNvSpPr/>
      </dsp:nvSpPr>
      <dsp:spPr>
        <a:xfrm>
          <a:off x="1731944" y="2971837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752D3-D822-42BD-A267-BE68D2D6E7F8}">
      <dsp:nvSpPr>
        <dsp:cNvPr id="0" name=""/>
        <dsp:cNvSpPr/>
      </dsp:nvSpPr>
      <dsp:spPr>
        <a:xfrm>
          <a:off x="1792138" y="1438658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F0714-9A82-4374-92A9-97E3CE5465FC}">
      <dsp:nvSpPr>
        <dsp:cNvPr id="0" name=""/>
        <dsp:cNvSpPr/>
      </dsp:nvSpPr>
      <dsp:spPr>
        <a:xfrm>
          <a:off x="3524129" y="1066447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Transnational</a:t>
          </a:r>
          <a:r>
            <a:rPr lang="nb-NO" sz="800" kern="1200" dirty="0"/>
            <a:t> </a:t>
          </a:r>
          <a:r>
            <a:rPr lang="nb-NO" sz="800" kern="1200" dirty="0" err="1"/>
            <a:t>project</a:t>
          </a:r>
          <a:r>
            <a:rPr lang="nb-NO" sz="800" kern="1200" dirty="0"/>
            <a:t> </a:t>
          </a:r>
          <a:r>
            <a:rPr lang="nb-NO" sz="800" kern="1200" dirty="0" err="1"/>
            <a:t>meetings</a:t>
          </a:r>
          <a:endParaRPr lang="nb-NO" sz="800" kern="1200" dirty="0"/>
        </a:p>
      </dsp:txBody>
      <dsp:txXfrm>
        <a:off x="3682792" y="1202638"/>
        <a:ext cx="707203" cy="607041"/>
      </dsp:txXfrm>
    </dsp:sp>
    <dsp:sp modelId="{39CC68A6-FEE7-4A4E-9045-5A6D377A29C0}">
      <dsp:nvSpPr>
        <dsp:cNvPr id="0" name=""/>
        <dsp:cNvSpPr/>
      </dsp:nvSpPr>
      <dsp:spPr>
        <a:xfrm>
          <a:off x="3530619" y="1925749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BCAF3-AB54-48D8-B1DC-818449EF0CC2}">
      <dsp:nvSpPr>
        <dsp:cNvPr id="0" name=""/>
        <dsp:cNvSpPr/>
      </dsp:nvSpPr>
      <dsp:spPr>
        <a:xfrm>
          <a:off x="3525569" y="2030482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36F59-B849-42C5-8B77-A6C6D3218C46}">
      <dsp:nvSpPr>
        <dsp:cNvPr id="0" name=""/>
        <dsp:cNvSpPr/>
      </dsp:nvSpPr>
      <dsp:spPr>
        <a:xfrm>
          <a:off x="3725046" y="2046442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94489-DB82-4644-B2EE-0CA17D77D639}">
      <dsp:nvSpPr>
        <dsp:cNvPr id="0" name=""/>
        <dsp:cNvSpPr/>
      </dsp:nvSpPr>
      <dsp:spPr>
        <a:xfrm>
          <a:off x="3525569" y="1058295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Transnational</a:t>
          </a:r>
          <a:r>
            <a:rPr lang="nb-NO" sz="800" kern="1200" dirty="0"/>
            <a:t> </a:t>
          </a:r>
          <a:r>
            <a:rPr lang="nb-NO" sz="800" kern="1200" dirty="0" err="1"/>
            <a:t>project</a:t>
          </a:r>
          <a:r>
            <a:rPr lang="nb-NO" sz="800" kern="1200" dirty="0"/>
            <a:t> </a:t>
          </a:r>
          <a:r>
            <a:rPr lang="nb-NO" sz="800" kern="1200" dirty="0" err="1"/>
            <a:t>meetings</a:t>
          </a:r>
          <a:endParaRPr lang="nb-NO" sz="800" kern="1200" dirty="0"/>
        </a:p>
      </dsp:txBody>
      <dsp:txXfrm>
        <a:off x="3684232" y="1194486"/>
        <a:ext cx="707203" cy="607041"/>
      </dsp:txXfrm>
    </dsp:sp>
    <dsp:sp modelId="{6E41D7AF-6B1F-4ACD-B89F-5BAC3D6B389C}">
      <dsp:nvSpPr>
        <dsp:cNvPr id="0" name=""/>
        <dsp:cNvSpPr/>
      </dsp:nvSpPr>
      <dsp:spPr>
        <a:xfrm>
          <a:off x="4411853" y="1452623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5F658-8706-4DE4-8FB6-2C90DA0A67E0}">
      <dsp:nvSpPr>
        <dsp:cNvPr id="0" name=""/>
        <dsp:cNvSpPr/>
      </dsp:nvSpPr>
      <dsp:spPr>
        <a:xfrm>
          <a:off x="4407434" y="1549044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66669-1A91-42E3-B0C7-456C9193D73B}">
      <dsp:nvSpPr>
        <dsp:cNvPr id="0" name=""/>
        <dsp:cNvSpPr/>
      </dsp:nvSpPr>
      <dsp:spPr>
        <a:xfrm>
          <a:off x="4611330" y="1568660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6A603-56AC-4C54-9DC8-3DDF07D13AFF}">
      <dsp:nvSpPr>
        <dsp:cNvPr id="0" name=""/>
        <dsp:cNvSpPr/>
      </dsp:nvSpPr>
      <dsp:spPr>
        <a:xfrm>
          <a:off x="4423007" y="2558824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Special </a:t>
          </a:r>
          <a:r>
            <a:rPr lang="nb-NO" sz="800" kern="1200" dirty="0" err="1"/>
            <a:t>needs</a:t>
          </a:r>
          <a:endParaRPr lang="nb-NO" sz="800" kern="1200" dirty="0"/>
        </a:p>
      </dsp:txBody>
      <dsp:txXfrm>
        <a:off x="4581670" y="2695015"/>
        <a:ext cx="707203" cy="607041"/>
      </dsp:txXfrm>
    </dsp:sp>
    <dsp:sp modelId="{46761305-A17B-4EF4-B578-82E4D9E25C15}">
      <dsp:nvSpPr>
        <dsp:cNvPr id="0" name=""/>
        <dsp:cNvSpPr/>
      </dsp:nvSpPr>
      <dsp:spPr>
        <a:xfrm>
          <a:off x="4610068" y="3290270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F9900-F3FE-4C46-802B-A99C287D0E6C}">
      <dsp:nvSpPr>
        <dsp:cNvPr id="0" name=""/>
        <dsp:cNvSpPr/>
      </dsp:nvSpPr>
      <dsp:spPr>
        <a:xfrm>
          <a:off x="3525569" y="3001340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1AD13-998C-454A-97B2-B79F3331362A}">
      <dsp:nvSpPr>
        <dsp:cNvPr id="0" name=""/>
        <dsp:cNvSpPr/>
      </dsp:nvSpPr>
      <dsp:spPr>
        <a:xfrm>
          <a:off x="4420060" y="3387355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C48FB-3717-4ED6-8F91-2AA5FB23BF23}">
      <dsp:nvSpPr>
        <dsp:cNvPr id="0" name=""/>
        <dsp:cNvSpPr/>
      </dsp:nvSpPr>
      <dsp:spPr>
        <a:xfrm>
          <a:off x="3518482" y="2038477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Multiplier</a:t>
          </a:r>
          <a:r>
            <a:rPr lang="nb-NO" sz="800" kern="1200" dirty="0"/>
            <a:t> </a:t>
          </a:r>
          <a:r>
            <a:rPr lang="nb-NO" sz="800" kern="1200" dirty="0" err="1"/>
            <a:t>events</a:t>
          </a:r>
          <a:endParaRPr lang="nb-NO" sz="800" kern="1200" dirty="0"/>
        </a:p>
      </dsp:txBody>
      <dsp:txXfrm>
        <a:off x="3677145" y="2174668"/>
        <a:ext cx="707203" cy="607041"/>
      </dsp:txXfrm>
    </dsp:sp>
    <dsp:sp modelId="{1C087231-29C2-48DF-8EA8-69E3399684EB}">
      <dsp:nvSpPr>
        <dsp:cNvPr id="0" name=""/>
        <dsp:cNvSpPr/>
      </dsp:nvSpPr>
      <dsp:spPr>
        <a:xfrm>
          <a:off x="1791506" y="3385693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3D6F-15FE-4498-B333-1669563534AF}">
      <dsp:nvSpPr>
        <dsp:cNvPr id="0" name=""/>
        <dsp:cNvSpPr/>
      </dsp:nvSpPr>
      <dsp:spPr>
        <a:xfrm>
          <a:off x="2668366" y="592067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4A183-A2ED-40BB-BB08-26FB009DC1B5}">
      <dsp:nvSpPr>
        <dsp:cNvPr id="0" name=""/>
        <dsp:cNvSpPr/>
      </dsp:nvSpPr>
      <dsp:spPr>
        <a:xfrm>
          <a:off x="2892028" y="3263575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00A2-A276-49D8-9EC9-245122B82341}">
      <dsp:nvSpPr>
        <dsp:cNvPr id="0" name=""/>
        <dsp:cNvSpPr/>
      </dsp:nvSpPr>
      <dsp:spPr>
        <a:xfrm>
          <a:off x="5284250" y="3012644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Exceptional</a:t>
          </a:r>
          <a:r>
            <a:rPr lang="nb-NO" sz="800" kern="1200" dirty="0"/>
            <a:t> </a:t>
          </a:r>
          <a:r>
            <a:rPr lang="nb-NO" sz="800" kern="1200" dirty="0" err="1"/>
            <a:t>costs</a:t>
          </a:r>
          <a:endParaRPr lang="nb-NO" sz="800" kern="1200" dirty="0"/>
        </a:p>
      </dsp:txBody>
      <dsp:txXfrm>
        <a:off x="5442913" y="3148835"/>
        <a:ext cx="707203" cy="607041"/>
      </dsp:txXfrm>
    </dsp:sp>
    <dsp:sp modelId="{F3FF1768-5DF9-4645-B8F8-6200E82BE3B9}">
      <dsp:nvSpPr>
        <dsp:cNvPr id="0" name=""/>
        <dsp:cNvSpPr/>
      </dsp:nvSpPr>
      <dsp:spPr>
        <a:xfrm>
          <a:off x="5487515" y="3783013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C7F56-3EE0-4710-B23D-B5B3BA5E0D11}">
      <dsp:nvSpPr>
        <dsp:cNvPr id="0" name=""/>
        <dsp:cNvSpPr/>
      </dsp:nvSpPr>
      <dsp:spPr>
        <a:xfrm>
          <a:off x="4403016" y="3494416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0B419-0B84-4B65-8051-8B0AFC971D24}">
      <dsp:nvSpPr>
        <dsp:cNvPr id="0" name=""/>
        <dsp:cNvSpPr/>
      </dsp:nvSpPr>
      <dsp:spPr>
        <a:xfrm>
          <a:off x="5297507" y="3880431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C23C3-D2CD-4937-8E8A-9EB6F6489B12}">
      <dsp:nvSpPr>
        <dsp:cNvPr id="0" name=""/>
        <dsp:cNvSpPr/>
      </dsp:nvSpPr>
      <dsp:spPr>
        <a:xfrm>
          <a:off x="5288038" y="1067937"/>
          <a:ext cx="1024529" cy="8794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Language </a:t>
          </a:r>
          <a:r>
            <a:rPr lang="nb-NO" sz="800" kern="1200" dirty="0" err="1"/>
            <a:t>preparation</a:t>
          </a:r>
          <a:endParaRPr lang="nb-NO" sz="800" kern="1200" dirty="0"/>
        </a:p>
      </dsp:txBody>
      <dsp:txXfrm>
        <a:off x="5446701" y="1204128"/>
        <a:ext cx="707203" cy="607041"/>
      </dsp:txXfrm>
    </dsp:sp>
    <dsp:sp modelId="{7A02F2F4-909D-40D0-909A-34E0406222C5}">
      <dsp:nvSpPr>
        <dsp:cNvPr id="0" name=""/>
        <dsp:cNvSpPr/>
      </dsp:nvSpPr>
      <dsp:spPr>
        <a:xfrm>
          <a:off x="5996939" y="1841298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D4CE7-9318-42ED-BCAF-DC97BEC2AAE5}">
      <dsp:nvSpPr>
        <dsp:cNvPr id="0" name=""/>
        <dsp:cNvSpPr/>
      </dsp:nvSpPr>
      <dsp:spPr>
        <a:xfrm>
          <a:off x="5288038" y="2038795"/>
          <a:ext cx="1024529" cy="8794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F5E58-2ECC-46A4-A127-9AC769F35331}">
      <dsp:nvSpPr>
        <dsp:cNvPr id="0" name=""/>
        <dsp:cNvSpPr/>
      </dsp:nvSpPr>
      <dsp:spPr>
        <a:xfrm>
          <a:off x="5996939" y="2044114"/>
          <a:ext cx="119307" cy="1030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75AC1-9E29-491C-9B3D-AF25F6458717}">
      <dsp:nvSpPr>
        <dsp:cNvPr id="0" name=""/>
        <dsp:cNvSpPr/>
      </dsp:nvSpPr>
      <dsp:spPr>
        <a:xfrm rot="5400000">
          <a:off x="493057" y="1685325"/>
          <a:ext cx="1463483" cy="24352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2A384-E609-40E1-8F9A-945989D6681E}">
      <dsp:nvSpPr>
        <dsp:cNvPr id="0" name=""/>
        <dsp:cNvSpPr/>
      </dsp:nvSpPr>
      <dsp:spPr>
        <a:xfrm>
          <a:off x="248765" y="2412927"/>
          <a:ext cx="2198515" cy="19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Utveksling for studenter og ansatte (fysisk, kombinert og digital)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900" kern="1200" dirty="0"/>
        </a:p>
      </dsp:txBody>
      <dsp:txXfrm>
        <a:off x="248765" y="2412927"/>
        <a:ext cx="2198515" cy="1927128"/>
      </dsp:txXfrm>
    </dsp:sp>
    <dsp:sp modelId="{AC3C3B6A-1653-4897-9149-E2C0343A383E}">
      <dsp:nvSpPr>
        <dsp:cNvPr id="0" name=""/>
        <dsp:cNvSpPr/>
      </dsp:nvSpPr>
      <dsp:spPr>
        <a:xfrm>
          <a:off x="2032467" y="1506043"/>
          <a:ext cx="414814" cy="41481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DCEC3-C85B-4576-BF70-48DE912659AD}">
      <dsp:nvSpPr>
        <dsp:cNvPr id="0" name=""/>
        <dsp:cNvSpPr/>
      </dsp:nvSpPr>
      <dsp:spPr>
        <a:xfrm rot="5400000">
          <a:off x="3184470" y="1019333"/>
          <a:ext cx="1463483" cy="24352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B72CC-BC0B-4080-9716-94A1F78ED976}">
      <dsp:nvSpPr>
        <dsp:cNvPr id="0" name=""/>
        <dsp:cNvSpPr/>
      </dsp:nvSpPr>
      <dsp:spPr>
        <a:xfrm>
          <a:off x="2940178" y="1746934"/>
          <a:ext cx="2198515" cy="19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Strategiske partnerskap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/>
            <a:t>Fellesgrader</a:t>
          </a:r>
          <a:endParaRPr lang="nb-NO" sz="1900" kern="1200" dirty="0"/>
        </a:p>
      </dsp:txBody>
      <dsp:txXfrm>
        <a:off x="2940178" y="1746934"/>
        <a:ext cx="2198515" cy="1927128"/>
      </dsp:txXfrm>
    </dsp:sp>
    <dsp:sp modelId="{2D06CBB2-9FF6-4A1C-8FBF-566DE77E30EB}">
      <dsp:nvSpPr>
        <dsp:cNvPr id="0" name=""/>
        <dsp:cNvSpPr/>
      </dsp:nvSpPr>
      <dsp:spPr>
        <a:xfrm>
          <a:off x="4723879" y="840050"/>
          <a:ext cx="414814" cy="41481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3F20A-B48A-4EA9-B300-B8DA2E98E632}">
      <dsp:nvSpPr>
        <dsp:cNvPr id="0" name=""/>
        <dsp:cNvSpPr/>
      </dsp:nvSpPr>
      <dsp:spPr>
        <a:xfrm rot="5400000">
          <a:off x="5875882" y="353340"/>
          <a:ext cx="1463483" cy="24352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88982-E621-4EAD-AF71-716CE76B240C}">
      <dsp:nvSpPr>
        <dsp:cNvPr id="0" name=""/>
        <dsp:cNvSpPr/>
      </dsp:nvSpPr>
      <dsp:spPr>
        <a:xfrm>
          <a:off x="5631591" y="1080941"/>
          <a:ext cx="2198515" cy="19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Kunnskaps- og sektorallianser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Kapasitetsbygging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European </a:t>
          </a:r>
          <a:r>
            <a:rPr lang="nb-NO" sz="1900" kern="1200" dirty="0" err="1"/>
            <a:t>universities</a:t>
          </a:r>
          <a:endParaRPr lang="nb-NO" sz="1900" kern="1200" dirty="0"/>
        </a:p>
      </dsp:txBody>
      <dsp:txXfrm>
        <a:off x="5631591" y="1080941"/>
        <a:ext cx="2198515" cy="1927128"/>
      </dsp:txXfrm>
    </dsp:sp>
    <dsp:sp modelId="{200B2DC1-162D-4083-81ED-7C22A6ADCB45}">
      <dsp:nvSpPr>
        <dsp:cNvPr id="0" name=""/>
        <dsp:cNvSpPr/>
      </dsp:nvSpPr>
      <dsp:spPr>
        <a:xfrm>
          <a:off x="7415292" y="174057"/>
          <a:ext cx="414814" cy="41481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7B7DE-499F-4471-9B89-55375BA1FD87}">
      <dsp:nvSpPr>
        <dsp:cNvPr id="0" name=""/>
        <dsp:cNvSpPr/>
      </dsp:nvSpPr>
      <dsp:spPr>
        <a:xfrm rot="5400000">
          <a:off x="8567295" y="-312652"/>
          <a:ext cx="1463483" cy="24352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1333B-0F34-4D48-8933-C143964A379E}">
      <dsp:nvSpPr>
        <dsp:cNvPr id="0" name=""/>
        <dsp:cNvSpPr/>
      </dsp:nvSpPr>
      <dsp:spPr>
        <a:xfrm>
          <a:off x="8323004" y="414948"/>
          <a:ext cx="2198515" cy="19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Horisont 2020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Kreativ Europa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Interreg og andre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err="1"/>
            <a:t>Eus</a:t>
          </a:r>
          <a:r>
            <a:rPr lang="nb-NO" sz="1900" kern="1200" dirty="0"/>
            <a:t> program og ordninger</a:t>
          </a:r>
        </a:p>
      </dsp:txBody>
      <dsp:txXfrm>
        <a:off x="8323004" y="414948"/>
        <a:ext cx="2198515" cy="192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B4776-5490-4C04-B488-40CAB73A63DA}">
      <dsp:nvSpPr>
        <dsp:cNvPr id="0" name=""/>
        <dsp:cNvSpPr/>
      </dsp:nvSpPr>
      <dsp:spPr>
        <a:xfrm>
          <a:off x="1058687" y="388048"/>
          <a:ext cx="3702375" cy="3702375"/>
        </a:xfrm>
        <a:prstGeom prst="blockArc">
          <a:avLst>
            <a:gd name="adj1" fmla="val 13799878"/>
            <a:gd name="adj2" fmla="val 16223250"/>
            <a:gd name="adj3" fmla="val 3053"/>
          </a:avLst>
        </a:prstGeom>
        <a:solidFill>
          <a:schemeClr val="accent6">
            <a:shade val="90000"/>
            <a:hueOff val="-19783"/>
            <a:satOff val="-490"/>
            <a:lumOff val="54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D3091-B41A-4B80-BDF3-D2F8EA2D5750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11400000"/>
            <a:gd name="adj2" fmla="val 13800000"/>
            <a:gd name="adj3" fmla="val 3053"/>
          </a:avLst>
        </a:prstGeom>
        <a:solidFill>
          <a:schemeClr val="accent6">
            <a:shade val="90000"/>
            <a:hueOff val="-39567"/>
            <a:satOff val="-979"/>
            <a:lumOff val="108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B2436-B32C-47EB-98A3-42CCEE018BE8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9000000"/>
            <a:gd name="adj2" fmla="val 11400000"/>
            <a:gd name="adj3" fmla="val 3053"/>
          </a:avLst>
        </a:prstGeom>
        <a:solidFill>
          <a:schemeClr val="accent6">
            <a:shade val="90000"/>
            <a:hueOff val="-59350"/>
            <a:satOff val="-1469"/>
            <a:lumOff val="163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0149C-5A01-4C99-A1FC-B2F1DC677BD1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6600000"/>
            <a:gd name="adj2" fmla="val 9000000"/>
            <a:gd name="adj3" fmla="val 3053"/>
          </a:avLst>
        </a:prstGeom>
        <a:solidFill>
          <a:schemeClr val="accent6">
            <a:shade val="90000"/>
            <a:hueOff val="-79133"/>
            <a:satOff val="-1958"/>
            <a:lumOff val="217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F2F81-3E7A-4015-A66E-7E26742F0CF0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4200000"/>
            <a:gd name="adj2" fmla="val 6600000"/>
            <a:gd name="adj3" fmla="val 3053"/>
          </a:avLst>
        </a:prstGeom>
        <a:solidFill>
          <a:schemeClr val="accent6">
            <a:shade val="90000"/>
            <a:hueOff val="-79133"/>
            <a:satOff val="-1958"/>
            <a:lumOff val="217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CA599-27BE-4022-8B26-97A595DA7E31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1800000"/>
            <a:gd name="adj2" fmla="val 4200000"/>
            <a:gd name="adj3" fmla="val 3053"/>
          </a:avLst>
        </a:prstGeom>
        <a:solidFill>
          <a:schemeClr val="accent6">
            <a:shade val="90000"/>
            <a:hueOff val="-59350"/>
            <a:satOff val="-1469"/>
            <a:lumOff val="163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5830F-2F5D-485C-8E02-F9844D54953B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21000000"/>
            <a:gd name="adj2" fmla="val 1800000"/>
            <a:gd name="adj3" fmla="val 3053"/>
          </a:avLst>
        </a:prstGeom>
        <a:solidFill>
          <a:schemeClr val="accent6">
            <a:shade val="90000"/>
            <a:hueOff val="-39567"/>
            <a:satOff val="-979"/>
            <a:lumOff val="108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1DC61-976B-4ED8-AF04-440B68162766}">
      <dsp:nvSpPr>
        <dsp:cNvPr id="0" name=""/>
        <dsp:cNvSpPr/>
      </dsp:nvSpPr>
      <dsp:spPr>
        <a:xfrm>
          <a:off x="1058637" y="388090"/>
          <a:ext cx="3702375" cy="3702375"/>
        </a:xfrm>
        <a:prstGeom prst="blockArc">
          <a:avLst>
            <a:gd name="adj1" fmla="val 18600000"/>
            <a:gd name="adj2" fmla="val 21000000"/>
            <a:gd name="adj3" fmla="val 3053"/>
          </a:avLst>
        </a:prstGeom>
        <a:solidFill>
          <a:schemeClr val="accent6">
            <a:shade val="90000"/>
            <a:hueOff val="-19783"/>
            <a:satOff val="-490"/>
            <a:lumOff val="54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F5A65-470B-428F-9F95-45374B1E739E}">
      <dsp:nvSpPr>
        <dsp:cNvPr id="0" name=""/>
        <dsp:cNvSpPr/>
      </dsp:nvSpPr>
      <dsp:spPr>
        <a:xfrm>
          <a:off x="1058587" y="388048"/>
          <a:ext cx="3702375" cy="3702375"/>
        </a:xfrm>
        <a:prstGeom prst="blockArc">
          <a:avLst>
            <a:gd name="adj1" fmla="val 16223439"/>
            <a:gd name="adj2" fmla="val 18600124"/>
            <a:gd name="adj3" fmla="val 3053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48F80-8A2D-4310-87A5-569DF26BC3AD}">
      <dsp:nvSpPr>
        <dsp:cNvPr id="0" name=""/>
        <dsp:cNvSpPr/>
      </dsp:nvSpPr>
      <dsp:spPr>
        <a:xfrm>
          <a:off x="2270051" y="1622132"/>
          <a:ext cx="1279547" cy="1234291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/>
            <a:t>Erasmus+</a:t>
          </a:r>
        </a:p>
      </dsp:txBody>
      <dsp:txXfrm>
        <a:off x="2457436" y="1802890"/>
        <a:ext cx="904777" cy="872775"/>
      </dsp:txXfrm>
    </dsp:sp>
    <dsp:sp modelId="{23F812A6-E941-4AA1-A75D-7E6372F6F35B}">
      <dsp:nvSpPr>
        <dsp:cNvPr id="0" name=""/>
        <dsp:cNvSpPr/>
      </dsp:nvSpPr>
      <dsp:spPr>
        <a:xfrm>
          <a:off x="2338536" y="-122065"/>
          <a:ext cx="1167334" cy="1076826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Entreprenør-skap</a:t>
          </a:r>
        </a:p>
      </dsp:txBody>
      <dsp:txXfrm>
        <a:off x="2509488" y="35633"/>
        <a:ext cx="825430" cy="761430"/>
      </dsp:txXfrm>
    </dsp:sp>
    <dsp:sp modelId="{90833CCF-834E-4951-8288-E56D32B77A29}">
      <dsp:nvSpPr>
        <dsp:cNvPr id="0" name=""/>
        <dsp:cNvSpPr/>
      </dsp:nvSpPr>
      <dsp:spPr>
        <a:xfrm>
          <a:off x="3531666" y="337895"/>
          <a:ext cx="1099832" cy="1009872"/>
        </a:xfrm>
        <a:prstGeom prst="ellipse">
          <a:avLst/>
        </a:prstGeom>
        <a:solidFill>
          <a:schemeClr val="accent6">
            <a:shade val="50000"/>
            <a:hueOff val="-18542"/>
            <a:satOff val="2258"/>
            <a:lumOff val="82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Innovasjon</a:t>
          </a:r>
        </a:p>
      </dsp:txBody>
      <dsp:txXfrm>
        <a:off x="3692733" y="485787"/>
        <a:ext cx="777698" cy="714088"/>
      </dsp:txXfrm>
    </dsp:sp>
    <dsp:sp modelId="{AE1B8B79-9B9A-41FB-93EE-82802B595203}">
      <dsp:nvSpPr>
        <dsp:cNvPr id="0" name=""/>
        <dsp:cNvSpPr/>
      </dsp:nvSpPr>
      <dsp:spPr>
        <a:xfrm>
          <a:off x="4208716" y="1420395"/>
          <a:ext cx="992691" cy="1004668"/>
        </a:xfrm>
        <a:prstGeom prst="ellipse">
          <a:avLst/>
        </a:prstGeom>
        <a:solidFill>
          <a:schemeClr val="accent6">
            <a:shade val="50000"/>
            <a:hueOff val="-37084"/>
            <a:satOff val="4516"/>
            <a:lumOff val="164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Digitalisering</a:t>
          </a:r>
        </a:p>
      </dsp:txBody>
      <dsp:txXfrm>
        <a:off x="4354092" y="1567525"/>
        <a:ext cx="701939" cy="710408"/>
      </dsp:txXfrm>
    </dsp:sp>
    <dsp:sp modelId="{DA3E739A-57AB-4178-8A0E-3D6D4FFAB9C4}">
      <dsp:nvSpPr>
        <dsp:cNvPr id="0" name=""/>
        <dsp:cNvSpPr/>
      </dsp:nvSpPr>
      <dsp:spPr>
        <a:xfrm>
          <a:off x="3930360" y="2631580"/>
          <a:ext cx="1116338" cy="1038326"/>
        </a:xfrm>
        <a:prstGeom prst="ellipse">
          <a:avLst/>
        </a:prstGeom>
        <a:solidFill>
          <a:schemeClr val="accent6">
            <a:shade val="50000"/>
            <a:hueOff val="-55626"/>
            <a:satOff val="6774"/>
            <a:lumOff val="247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Arbeidsliv</a:t>
          </a:r>
        </a:p>
      </dsp:txBody>
      <dsp:txXfrm>
        <a:off x="4093844" y="2783639"/>
        <a:ext cx="789370" cy="734208"/>
      </dsp:txXfrm>
    </dsp:sp>
    <dsp:sp modelId="{83DB8E14-3C69-4EA2-983A-A3736EFC84FB}">
      <dsp:nvSpPr>
        <dsp:cNvPr id="0" name=""/>
        <dsp:cNvSpPr/>
      </dsp:nvSpPr>
      <dsp:spPr>
        <a:xfrm>
          <a:off x="3004510" y="3458380"/>
          <a:ext cx="1057587" cy="987785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Økt mobilitet</a:t>
          </a:r>
        </a:p>
      </dsp:txBody>
      <dsp:txXfrm>
        <a:off x="3159390" y="3603038"/>
        <a:ext cx="747827" cy="698469"/>
      </dsp:txXfrm>
    </dsp:sp>
    <dsp:sp modelId="{B96DC521-BF3D-4D07-8566-EF920A179F55}">
      <dsp:nvSpPr>
        <dsp:cNvPr id="0" name=""/>
        <dsp:cNvSpPr/>
      </dsp:nvSpPr>
      <dsp:spPr>
        <a:xfrm>
          <a:off x="1758686" y="3490400"/>
          <a:ext cx="1055319" cy="92374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Samfunns-utfordringer</a:t>
          </a:r>
        </a:p>
      </dsp:txBody>
      <dsp:txXfrm>
        <a:off x="1913234" y="3625679"/>
        <a:ext cx="746223" cy="653185"/>
      </dsp:txXfrm>
    </dsp:sp>
    <dsp:sp modelId="{62340181-5D9B-412B-8064-1197B9076C3B}">
      <dsp:nvSpPr>
        <dsp:cNvPr id="0" name=""/>
        <dsp:cNvSpPr/>
      </dsp:nvSpPr>
      <dsp:spPr>
        <a:xfrm>
          <a:off x="807586" y="2612240"/>
          <a:ext cx="1047069" cy="1077006"/>
        </a:xfrm>
        <a:prstGeom prst="ellipse">
          <a:avLst/>
        </a:prstGeom>
        <a:solidFill>
          <a:schemeClr val="accent6">
            <a:shade val="50000"/>
            <a:hueOff val="-55626"/>
            <a:satOff val="6774"/>
            <a:lumOff val="247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Synergier med andre program og tiltak</a:t>
          </a:r>
        </a:p>
      </dsp:txBody>
      <dsp:txXfrm>
        <a:off x="960926" y="2769964"/>
        <a:ext cx="740389" cy="761558"/>
      </dsp:txXfrm>
    </dsp:sp>
    <dsp:sp modelId="{5D3B5DEA-70F1-4454-8B60-CA955096D940}">
      <dsp:nvSpPr>
        <dsp:cNvPr id="0" name=""/>
        <dsp:cNvSpPr/>
      </dsp:nvSpPr>
      <dsp:spPr>
        <a:xfrm>
          <a:off x="554080" y="1343041"/>
          <a:ext cx="1121016" cy="1159375"/>
        </a:xfrm>
        <a:prstGeom prst="ellipse">
          <a:avLst/>
        </a:prstGeom>
        <a:solidFill>
          <a:schemeClr val="accent6">
            <a:shade val="50000"/>
            <a:hueOff val="-37084"/>
            <a:satOff val="4516"/>
            <a:lumOff val="164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Fremmedspråk og interkulturell forståelse</a:t>
          </a:r>
        </a:p>
      </dsp:txBody>
      <dsp:txXfrm>
        <a:off x="718249" y="1512828"/>
        <a:ext cx="792678" cy="819801"/>
      </dsp:txXfrm>
    </dsp:sp>
    <dsp:sp modelId="{ACC371CB-0EE9-40B7-9E0E-52BC741E77D8}">
      <dsp:nvSpPr>
        <dsp:cNvPr id="0" name=""/>
        <dsp:cNvSpPr/>
      </dsp:nvSpPr>
      <dsp:spPr>
        <a:xfrm>
          <a:off x="1160169" y="277096"/>
          <a:ext cx="1155796" cy="1131471"/>
        </a:xfrm>
        <a:prstGeom prst="ellipse">
          <a:avLst/>
        </a:prstGeom>
        <a:solidFill>
          <a:schemeClr val="accent6">
            <a:shade val="50000"/>
            <a:hueOff val="-18542"/>
            <a:satOff val="2258"/>
            <a:lumOff val="82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/>
            <a:t>Faglige og tematiske nettverk</a:t>
          </a:r>
        </a:p>
      </dsp:txBody>
      <dsp:txXfrm>
        <a:off x="1329431" y="442796"/>
        <a:ext cx="817272" cy="80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DD9286-1B9A-4EAC-9C46-6A601F190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BCD18-8099-4882-8C55-83FB99A6E4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8AD6F-E78F-4729-8B26-473A0F3228F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72E0E-1053-4D8A-962F-A4B78D8C99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93B6-ED0E-4828-89D2-D3026D147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CC0A-6B98-4546-9434-4DC3BDD0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3T08:28:45.7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1942.79688"/>
      <inkml:brushProperty name="anchorY" value="-10347.13965"/>
      <inkml:brushProperty name="scaleFactor" value="0.5"/>
    </inkml:brush>
  </inkml:definitions>
  <inkml:trace contextRef="#ctx0" brushRef="#br0">10 1,'0'0,"-4"0,-1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5552-8D1F-44B5-AFC0-529B4D67C8E5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AFFC7-8B41-48EC-8E47-FF6DF6135C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22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48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4651830-5D98-4C5E-B0BE-6E5BEE007DE8}"/>
              </a:ext>
            </a:extLst>
          </p:cNvPr>
          <p:cNvSpPr/>
          <p:nvPr userDrawn="1"/>
        </p:nvSpPr>
        <p:spPr>
          <a:xfrm>
            <a:off x="0" y="1631282"/>
            <a:ext cx="12192000" cy="5226719"/>
          </a:xfrm>
          <a:prstGeom prst="rect">
            <a:avLst/>
          </a:prstGeom>
          <a:solidFill>
            <a:srgbClr val="230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A6500C-48B8-4BC1-B3D7-B8928ED36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" y="507148"/>
            <a:ext cx="10797444" cy="5843704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525EA35-7B3B-4BC9-9326-4412243B9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6770" y="3114265"/>
            <a:ext cx="9144000" cy="442044"/>
          </a:xfrm>
        </p:spPr>
        <p:txBody>
          <a:bodyPr wrap="square">
            <a:spAutoFit/>
          </a:bodyPr>
          <a:lstStyle>
            <a:lvl1pPr marL="14403" indent="0">
              <a:buNone/>
              <a:defRPr sz="21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Arrangement | Sted | Dato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94350-B181-4B8C-B24E-FA97512F5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65470"/>
            <a:ext cx="9176770" cy="855767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 linje 1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3255C2-2110-46E3-BDC4-3F444EA3B3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998" y="4821238"/>
            <a:ext cx="9176770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Tittel linje 2</a:t>
            </a:r>
          </a:p>
        </p:txBody>
      </p:sp>
    </p:spTree>
    <p:extLst>
      <p:ext uri="{BB962C8B-B14F-4D97-AF65-F5344CB8AC3E}">
        <p14:creationId xmlns:p14="http://schemas.microsoft.com/office/powerpoint/2010/main" val="31360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FDC08E1-A479-4F16-B38F-4185580E1F37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1E49093-5127-41B4-87C4-A85123904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63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97203" y="2136160"/>
            <a:ext cx="7937608" cy="249731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NAVN,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5CA8B9B4-4AC9-FA4D-89F2-98956A403903}" type="datetime4">
              <a:rPr lang="nb-NO" smtClean="0"/>
              <a:t>20. mars 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21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02">
    <p:bg>
      <p:bgPr>
        <a:solidFill>
          <a:srgbClr val="230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19327E5-5EBF-4B90-ABF1-88D7BC7E1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00" y="507432"/>
            <a:ext cx="1284902" cy="4359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74288B-7711-4B78-A5A0-BCDB773658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65470"/>
            <a:ext cx="6480810" cy="855767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 linje 1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285066E-980D-41AE-8FB5-3DB03CCC2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8" y="4821238"/>
            <a:ext cx="6480810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Tittel linje 2</a:t>
            </a:r>
          </a:p>
        </p:txBody>
      </p:sp>
    </p:spTree>
    <p:extLst>
      <p:ext uri="{BB962C8B-B14F-4D97-AF65-F5344CB8AC3E}">
        <p14:creationId xmlns:p14="http://schemas.microsoft.com/office/powerpoint/2010/main" val="32182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03">
    <p:bg>
      <p:bgPr>
        <a:solidFill>
          <a:srgbClr val="FE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ADAD16A-8C58-4771-88A9-0F8470594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00" y="507432"/>
            <a:ext cx="1284902" cy="4359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AD947-866A-432E-AD9F-845E0C223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21237"/>
            <a:ext cx="6480810" cy="824879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Tittel linje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157D60-2692-45B7-870E-7087EEEF03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3965471"/>
            <a:ext cx="6480808" cy="855766"/>
          </a:xfrm>
        </p:spPr>
        <p:txBody>
          <a:bodyPr anchor="t" anchorCtr="0"/>
          <a:lstStyle>
            <a:lvl1pPr algn="l">
              <a:defRPr sz="4501">
                <a:solidFill>
                  <a:srgbClr val="23099F"/>
                </a:solidFill>
              </a:defRPr>
            </a:lvl1pPr>
          </a:lstStyle>
          <a:p>
            <a:r>
              <a:rPr lang="nb-NO" dirty="0"/>
              <a:t>Tittel linje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CCE95A1-7A17-4306-8DAE-56B79ED49E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8192" y="1757209"/>
            <a:ext cx="5993808" cy="51007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5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CCE95A1-7A17-4306-8DAE-56B79ED49E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47C3EC-9CCC-4B97-A927-0AD0A30FCD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7100" y="507432"/>
            <a:ext cx="1284902" cy="4359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638F4-463E-4483-B8B7-30649E3D4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825" y="4206449"/>
            <a:ext cx="5611159" cy="63055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lIns="180000" tIns="126000" rIns="180000" bIns="180000" anchor="ctr">
            <a:spAutoFit/>
          </a:bodyPr>
          <a:lstStyle>
            <a:lvl1pPr marL="14403" indent="0">
              <a:lnSpc>
                <a:spcPct val="114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Tekstboks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6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6695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90" y="1663894"/>
            <a:ext cx="7681885" cy="451307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diagram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3037CAB4-CA2E-484A-9318-094C063439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1" y="1268559"/>
            <a:ext cx="5689547" cy="5177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1568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230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objekt, himmel&#10;&#10;Beskrivelse som er generert med høy visshet">
            <a:extLst>
              <a:ext uri="{FF2B5EF4-FFF2-40B4-BE49-F238E27FC236}">
                <a16:creationId xmlns:a16="http://schemas.microsoft.com/office/drawing/2014/main" id="{B4B532D3-5E13-4AD3-B40F-4FB7E02F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83755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28CB51E-85B9-4743-B442-0971BF060B8E}"/>
              </a:ext>
            </a:extLst>
          </p:cNvPr>
          <p:cNvSpPr txBox="1"/>
          <p:nvPr userDrawn="1"/>
        </p:nvSpPr>
        <p:spPr>
          <a:xfrm>
            <a:off x="1565281" y="6065464"/>
            <a:ext cx="2065043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75" b="1" dirty="0">
                <a:solidFill>
                  <a:srgbClr val="51D8CA"/>
                </a:solidFill>
              </a:rPr>
              <a:t>diku.no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5CA057F-8B2F-4B54-A962-15D7ED4429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33" y="532259"/>
            <a:ext cx="2900556" cy="5624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3C7CD8-FEBC-4B1B-BB03-34D3A30EE5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3965470"/>
            <a:ext cx="5397499" cy="855767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 linje 1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D9E892-4906-411E-BDA6-0D890F4DA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21238"/>
            <a:ext cx="5397501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linje 2</a:t>
            </a:r>
          </a:p>
        </p:txBody>
      </p:sp>
    </p:spTree>
    <p:extLst>
      <p:ext uri="{BB962C8B-B14F-4D97-AF65-F5344CB8AC3E}">
        <p14:creationId xmlns:p14="http://schemas.microsoft.com/office/powerpoint/2010/main" val="130305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FDC08E1-A479-4F16-B38F-4185580E1F37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1E49093-5127-41B4-87C4-A85123904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0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66954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90" y="1663894"/>
            <a:ext cx="5294727" cy="451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Punkt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 descr="Et bilde som inneholder tekst&#10;&#10;Beskrivelse som er generert med høy visshet">
            <a:extLst>
              <a:ext uri="{FF2B5EF4-FFF2-40B4-BE49-F238E27FC236}">
                <a16:creationId xmlns:a16="http://schemas.microsoft.com/office/drawing/2014/main" id="{CA6B75AB-F8CB-46CC-A9FD-C4CF3CFCB7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11" y="506733"/>
            <a:ext cx="1281853" cy="4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76" r:id="rId5"/>
    <p:sldLayoutId id="2147483672" r:id="rId6"/>
    <p:sldLayoutId id="2147483673" r:id="rId7"/>
    <p:sldLayoutId id="2147483677" r:id="rId8"/>
    <p:sldLayoutId id="2147483666" r:id="rId9"/>
    <p:sldLayoutId id="2147483667" r:id="rId10"/>
    <p:sldLayoutId id="2147483678" r:id="rId11"/>
  </p:sldLayoutIdLst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751" b="1" kern="1200" spc="-4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06061" indent="-291658" algn="l" defTabSz="914446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rgbClr val="23099F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099F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099F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3099F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3099F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project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3966-B525-4EE8-8AAC-5537C696A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Høgskolen i Østfold, Fredrikstad, 14. mars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7FCD-C286-40A9-946F-2B05A7F03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5470"/>
            <a:ext cx="9601200" cy="2016065"/>
          </a:xfrm>
        </p:spPr>
        <p:txBody>
          <a:bodyPr/>
          <a:lstStyle/>
          <a:p>
            <a:r>
              <a:rPr lang="nb-NO" sz="4000" dirty="0"/>
              <a:t>Erasmus + gir bedre kvalitet i utdanning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38492-4336-470B-99B5-F626477CF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000" dirty="0"/>
              <a:t>Ieva Serapinaite, Diku</a:t>
            </a:r>
          </a:p>
        </p:txBody>
      </p:sp>
    </p:spTree>
    <p:extLst>
      <p:ext uri="{BB962C8B-B14F-4D97-AF65-F5344CB8AC3E}">
        <p14:creationId xmlns:p14="http://schemas.microsoft.com/office/powerpoint/2010/main" val="209868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213F90-B6A9-479B-87B6-86F7EB200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700" b="0" dirty="0"/>
              <a:t>To «</a:t>
            </a:r>
            <a:r>
              <a:rPr lang="nb-NO" sz="2700" b="0" dirty="0" err="1"/>
              <a:t>intellectual</a:t>
            </a:r>
            <a:r>
              <a:rPr lang="nb-NO" sz="2700" b="0" dirty="0"/>
              <a:t> outputs» (hva vi skal produsere):</a:t>
            </a:r>
            <a:br>
              <a:rPr lang="nb-NO" sz="2700" b="0" dirty="0"/>
            </a:br>
            <a:r>
              <a:rPr lang="nb-NO" sz="2700" b="0" dirty="0"/>
              <a:t>MOOC (=nettkurs) i dirigering</a:t>
            </a:r>
            <a:br>
              <a:rPr lang="nb-NO" sz="2700" b="0" dirty="0"/>
            </a:br>
            <a:r>
              <a:rPr lang="nb-NO" sz="2700" b="0" dirty="0"/>
              <a:t>Studier/kurs som kombinerer MOOC med samlinger/on-campus («</a:t>
            </a:r>
            <a:r>
              <a:rPr lang="nb-NO" sz="2700" b="0" dirty="0" err="1"/>
              <a:t>blended</a:t>
            </a:r>
            <a:r>
              <a:rPr lang="nb-NO" sz="2700" b="0" dirty="0"/>
              <a:t> </a:t>
            </a:r>
            <a:r>
              <a:rPr lang="nb-NO" sz="2700" b="0" dirty="0" err="1"/>
              <a:t>learning</a:t>
            </a:r>
            <a:r>
              <a:rPr lang="nb-NO" sz="2700" b="0" dirty="0"/>
              <a:t>»)</a:t>
            </a:r>
            <a:br>
              <a:rPr lang="nb-NO" sz="2700" b="0" dirty="0"/>
            </a:br>
            <a:r>
              <a:rPr lang="nb-NO" sz="2700" b="0" dirty="0"/>
              <a:t/>
            </a:r>
            <a:br>
              <a:rPr lang="nb-NO" sz="2700" b="0" dirty="0"/>
            </a:br>
            <a:r>
              <a:rPr lang="nb-NO" sz="2700" b="0" dirty="0"/>
              <a:t>Innovasjon i høyere utdanning:</a:t>
            </a:r>
            <a:br>
              <a:rPr lang="nb-NO" sz="2700" b="0" dirty="0"/>
            </a:br>
            <a:r>
              <a:rPr lang="nb-NO" sz="2700" b="0" dirty="0"/>
              <a:t>Digitalisering</a:t>
            </a:r>
            <a:br>
              <a:rPr lang="nb-NO" sz="2700" b="0" dirty="0"/>
            </a:br>
            <a:r>
              <a:rPr lang="nb-NO" sz="2700" b="0" dirty="0"/>
              <a:t>Fleksible utdanninger</a:t>
            </a:r>
            <a:br>
              <a:rPr lang="nb-NO" sz="2700" b="0" dirty="0"/>
            </a:br>
            <a:r>
              <a:rPr lang="nb-NO" sz="2700" b="0" dirty="0"/>
              <a:t>Livslang læring </a:t>
            </a:r>
            <a:br>
              <a:rPr lang="nb-NO" sz="2700" b="0" dirty="0"/>
            </a:br>
            <a:r>
              <a:rPr lang="nb-NO" sz="2700" b="0" dirty="0"/>
              <a:t>Utdanning i samarbeid med arbeidslivet</a:t>
            </a:r>
            <a:br>
              <a:rPr lang="nb-NO" sz="2700" b="0" dirty="0"/>
            </a:br>
            <a:r>
              <a:rPr lang="nb-NO" sz="2700" b="0" dirty="0"/>
              <a:t/>
            </a:r>
            <a:br>
              <a:rPr lang="nb-NO" sz="2700" b="0" dirty="0"/>
            </a:br>
            <a:r>
              <a:rPr lang="nb-NO" sz="2700" b="0" dirty="0"/>
              <a:t>Gjennomføring i henhold til plan/budsjett</a:t>
            </a:r>
            <a:br>
              <a:rPr lang="nb-NO" sz="2700" b="0" dirty="0"/>
            </a:br>
            <a:r>
              <a:rPr lang="nb-NO" sz="2700" b="0" dirty="0"/>
              <a:t>Kunnskapsdeling («</a:t>
            </a:r>
            <a:r>
              <a:rPr lang="nb-NO" sz="2700" b="0" dirty="0" err="1"/>
              <a:t>dissemination</a:t>
            </a:r>
            <a:r>
              <a:rPr lang="nb-NO" sz="2700" b="0" dirty="0"/>
              <a:t>»)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45331B2-B4A8-4D68-A808-419914AB6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Mål i prosjektet (foruten dirigentfaget)</a:t>
            </a:r>
          </a:p>
        </p:txBody>
      </p:sp>
    </p:spTree>
    <p:extLst>
      <p:ext uri="{BB962C8B-B14F-4D97-AF65-F5344CB8AC3E}">
        <p14:creationId xmlns:p14="http://schemas.microsoft.com/office/powerpoint/2010/main" val="146251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4FA9CB-CD36-4EB9-98EA-9EE88822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8819532" cy="669542"/>
          </a:xfrm>
        </p:spPr>
        <p:txBody>
          <a:bodyPr/>
          <a:lstStyle/>
          <a:p>
            <a:r>
              <a:rPr lang="nb-NO" dirty="0"/>
              <a:t>Støtte og budsjettkategorier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966A4C-E1E7-4660-B572-07750B84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89" y="1475875"/>
            <a:ext cx="7953257" cy="4531894"/>
          </a:xfrm>
        </p:spPr>
        <p:txBody>
          <a:bodyPr/>
          <a:lstStyle/>
          <a:p>
            <a:pPr marL="14403" indent="0">
              <a:buNone/>
            </a:pPr>
            <a:r>
              <a:rPr lang="nb-NO" sz="1600" dirty="0"/>
              <a:t>Minst tre partnere, støtte inntil:</a:t>
            </a:r>
          </a:p>
          <a:p>
            <a:r>
              <a:rPr lang="nb-NO" sz="1600" dirty="0"/>
              <a:t>2-årige prosjekt: 300.000 EUR</a:t>
            </a:r>
          </a:p>
          <a:p>
            <a:r>
              <a:rPr lang="nb-NO" sz="1600" dirty="0"/>
              <a:t>3-årige prosjekt: 450.000 EUR</a:t>
            </a:r>
          </a:p>
          <a:p>
            <a:pPr marL="14403" indent="0">
              <a:buNone/>
            </a:pPr>
            <a:endParaRPr lang="nb-NO" sz="1800" dirty="0"/>
          </a:p>
          <a:p>
            <a:pPr marL="14403" indent="0">
              <a:buNone/>
            </a:pPr>
            <a:r>
              <a:rPr lang="nb-NO" sz="1600" dirty="0"/>
              <a:t>Budsjettkategorier med definerte satser:</a:t>
            </a:r>
          </a:p>
          <a:p>
            <a:r>
              <a:rPr lang="nb-NO" sz="1600" dirty="0"/>
              <a:t>Prosjektadministrasjon og implementering</a:t>
            </a:r>
          </a:p>
          <a:p>
            <a:r>
              <a:rPr lang="nb-NO" sz="1600" dirty="0"/>
              <a:t>Deltakelse på prosjektmøter</a:t>
            </a:r>
          </a:p>
          <a:p>
            <a:r>
              <a:rPr lang="nb-NO" sz="1600" dirty="0"/>
              <a:t>«</a:t>
            </a:r>
            <a:r>
              <a:rPr lang="nb-NO" sz="1600" dirty="0" err="1"/>
              <a:t>Intellectual</a:t>
            </a:r>
            <a:r>
              <a:rPr lang="nb-NO" sz="1600" dirty="0"/>
              <a:t> outputs» (arbeidstimer for utviklingsarbeid)</a:t>
            </a:r>
          </a:p>
          <a:p>
            <a:r>
              <a:rPr lang="nb-NO" sz="1600" dirty="0"/>
              <a:t>Resultatspredningstiltak (seminarer og konferanser)</a:t>
            </a:r>
          </a:p>
          <a:p>
            <a:r>
              <a:rPr lang="nb-NO" sz="1600" dirty="0"/>
              <a:t>Integrert mobilitet (fysisk, kombinert eller i form av intensive program)</a:t>
            </a:r>
          </a:p>
          <a:p>
            <a:r>
              <a:rPr lang="nb-NO" sz="1600" dirty="0"/>
              <a:t>Spesielle kostnader/ Spesielle tilrettelegging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600" dirty="0"/>
              <a:t>Desentraliserte og sentraliserte prosjekt (PES-midler)</a:t>
            </a:r>
          </a:p>
          <a:p>
            <a:endParaRPr lang="nb-NO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7CB3F3-E99D-4119-BC1B-44372FE7C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685086"/>
              </p:ext>
            </p:extLst>
          </p:nvPr>
        </p:nvGraphicFramePr>
        <p:xfrm>
          <a:off x="5317958" y="1162458"/>
          <a:ext cx="6312568" cy="542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72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FCFC5-C53C-4833-9316-55722C9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kunnskapsallianser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4CD241-2419-4494-9A96-A7D6079C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10728542" cy="4513071"/>
          </a:xfrm>
        </p:spPr>
        <p:txBody>
          <a:bodyPr/>
          <a:lstStyle/>
          <a:p>
            <a:r>
              <a:rPr lang="nb-NO" altLang="nb-NO" sz="1800" dirty="0">
                <a:ea typeface="Verdana" pitchFamily="34" charset="0"/>
                <a:cs typeface="Verdana" pitchFamily="34" charset="0"/>
              </a:rPr>
              <a:t>Nøkkelord: s</a:t>
            </a:r>
            <a:r>
              <a:rPr lang="nb-NO" sz="1800" dirty="0"/>
              <a:t>trukturert og langsiktig samarbeid mellom utdanning og arbeidsliv; bro mellom de ulike sektorene; innovasjon og entreprenørskap</a:t>
            </a:r>
          </a:p>
          <a:p>
            <a:pPr marL="342900" lvl="1" indent="-342900"/>
            <a:endParaRPr lang="nb-NO" dirty="0">
              <a:solidFill>
                <a:srgbClr val="002060"/>
              </a:solidFill>
            </a:endParaRPr>
          </a:p>
          <a:p>
            <a:pPr marL="342900" indent="-342900"/>
            <a:r>
              <a:rPr lang="nb-NO" sz="1800" dirty="0"/>
              <a:t>Sentraliserte prosjekt</a:t>
            </a:r>
          </a:p>
          <a:p>
            <a:pPr marL="342900" indent="-342900"/>
            <a:r>
              <a:rPr lang="nb-NO" sz="1800" dirty="0"/>
              <a:t>Stor konkurranse på europeiske nivå </a:t>
            </a:r>
          </a:p>
          <a:p>
            <a:pPr marL="342900" indent="-342900"/>
            <a:r>
              <a:rPr lang="nb-NO" sz="1800" dirty="0"/>
              <a:t>Prosjektrammer:</a:t>
            </a:r>
          </a:p>
          <a:p>
            <a:pPr marL="800100" lvl="1" indent="-342900"/>
            <a:r>
              <a:rPr lang="nb-NO" sz="1600" dirty="0"/>
              <a:t>Minst 6 organisasjoner fra 3 programland</a:t>
            </a:r>
          </a:p>
          <a:p>
            <a:pPr marL="800100" lvl="1" indent="-342900"/>
            <a:r>
              <a:rPr lang="nb-NO" sz="1600" dirty="0"/>
              <a:t>Minst 2 høyere utdanningsinstitusjoner og 2 bedrifter</a:t>
            </a:r>
          </a:p>
          <a:p>
            <a:pPr marL="342900" indent="-342900"/>
            <a:r>
              <a:rPr lang="nb-NO" sz="1800" dirty="0"/>
              <a:t>Støtte</a:t>
            </a:r>
          </a:p>
          <a:p>
            <a:pPr lvl="1"/>
            <a:r>
              <a:rPr lang="nb-NO" sz="1600" dirty="0"/>
              <a:t>2-årige prosjekt: 700.000 EUR</a:t>
            </a:r>
          </a:p>
          <a:p>
            <a:pPr lvl="1"/>
            <a:r>
              <a:rPr lang="nb-NO" sz="1600" dirty="0"/>
              <a:t>3-årige prosjekt. 1.000.000 EUR</a:t>
            </a:r>
          </a:p>
          <a:p>
            <a:endParaRPr lang="nb-NO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F0A472B5-54EE-4C99-B742-BB88D9BE281B}"/>
                  </a:ext>
                </a:extLst>
              </p14:cNvPr>
              <p14:cNvContentPartPr/>
              <p14:nvPr/>
            </p14:nvContentPartPr>
            <p14:xfrm>
              <a:off x="9052023" y="3970086"/>
              <a:ext cx="3600" cy="360"/>
            </p14:xfrm>
          </p:contentPart>
        </mc:Choice>
        <mc:Fallback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F0A472B5-54EE-4C99-B742-BB88D9BE28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4383" y="3952446"/>
                <a:ext cx="3924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Bilde 6">
            <a:extLst>
              <a:ext uri="{FF2B5EF4-FFF2-40B4-BE49-F238E27FC236}">
                <a16:creationId xmlns:a16="http://schemas.microsoft.com/office/drawing/2014/main" id="{E8F4C9EC-698B-4C70-967F-C2213BF26C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9" y="2641803"/>
            <a:ext cx="4775047" cy="31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B0F45B-9F10-4C46-ADF2-4D6E3109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Kapasitetsbyggingsprosjekt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BBC7A4-10B5-4B2B-936F-16F2E9B74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1" y="1663894"/>
            <a:ext cx="5702969" cy="4513071"/>
          </a:xfrm>
        </p:spPr>
        <p:txBody>
          <a:bodyPr/>
          <a:lstStyle/>
          <a:p>
            <a:pPr marL="14403" indent="0">
              <a:buNone/>
            </a:pPr>
            <a:r>
              <a:rPr lang="nb-NO" sz="1800" dirty="0"/>
              <a:t>Nøkkelord: samarbeid med institusjoner i partnerland om kapasitetsbygging og utvikling</a:t>
            </a:r>
          </a:p>
          <a:p>
            <a:pPr marL="342900" indent="-342900"/>
            <a:r>
              <a:rPr lang="nb-NO" sz="1800" dirty="0"/>
              <a:t>Sentraliserte prosjekt</a:t>
            </a:r>
          </a:p>
          <a:p>
            <a:pPr marL="342900" indent="-342900"/>
            <a:r>
              <a:rPr lang="nb-NO" sz="1800" dirty="0"/>
              <a:t>Stor konkurranse på europeiske nivå </a:t>
            </a:r>
          </a:p>
          <a:p>
            <a:pPr marL="342900" indent="-342900"/>
            <a:r>
              <a:rPr lang="nb-NO" sz="1800" dirty="0"/>
              <a:t>Prosjektrammer:</a:t>
            </a:r>
          </a:p>
          <a:p>
            <a:pPr marL="722673" lvl="1" indent="-342900"/>
            <a:r>
              <a:rPr lang="nb-NO" dirty="0"/>
              <a:t>Fellesprosjekt (institusjonsnivå): nye l</a:t>
            </a:r>
            <a:r>
              <a:rPr lang="fr-BE" altLang="nb-NO" dirty="0" err="1"/>
              <a:t>æreplaner</a:t>
            </a:r>
            <a:r>
              <a:rPr lang="fr-BE" altLang="nb-NO" dirty="0"/>
              <a:t> </a:t>
            </a:r>
            <a:r>
              <a:rPr lang="fr-BE" altLang="nb-NO" dirty="0" err="1"/>
              <a:t>og</a:t>
            </a:r>
            <a:r>
              <a:rPr lang="fr-BE" altLang="nb-NO" dirty="0"/>
              <a:t> </a:t>
            </a:r>
            <a:r>
              <a:rPr lang="fr-BE" altLang="nb-NO" dirty="0" err="1"/>
              <a:t>studieprogram</a:t>
            </a:r>
            <a:r>
              <a:rPr lang="fr-BE" altLang="nb-NO" dirty="0"/>
              <a:t>, </a:t>
            </a:r>
            <a:r>
              <a:rPr lang="fr-BE" altLang="nb-NO" dirty="0" err="1"/>
              <a:t>undervisnings</a:t>
            </a:r>
            <a:r>
              <a:rPr lang="fr-BE" altLang="nb-NO" dirty="0"/>
              <a:t>- </a:t>
            </a:r>
            <a:r>
              <a:rPr lang="fr-BE" altLang="nb-NO" dirty="0" err="1"/>
              <a:t>og</a:t>
            </a:r>
            <a:r>
              <a:rPr lang="fr-BE" altLang="nb-NO" dirty="0"/>
              <a:t> </a:t>
            </a:r>
            <a:r>
              <a:rPr lang="fr-BE" altLang="nb-NO" dirty="0" err="1"/>
              <a:t>læringsmetoder</a:t>
            </a:r>
            <a:r>
              <a:rPr lang="fr-BE" altLang="nb-NO" dirty="0"/>
              <a:t>, etc.</a:t>
            </a:r>
          </a:p>
          <a:p>
            <a:pPr marL="722673" lvl="1" indent="-342900"/>
            <a:r>
              <a:rPr lang="fr-BE" altLang="nb-NO" dirty="0" err="1"/>
              <a:t>Strukturelle</a:t>
            </a:r>
            <a:r>
              <a:rPr lang="fr-BE" altLang="nb-NO" dirty="0"/>
              <a:t> </a:t>
            </a:r>
            <a:r>
              <a:rPr lang="fr-BE" altLang="nb-NO" dirty="0" err="1"/>
              <a:t>prosjekt</a:t>
            </a:r>
            <a:r>
              <a:rPr lang="fr-BE" altLang="nb-NO" dirty="0"/>
              <a:t> (</a:t>
            </a:r>
            <a:r>
              <a:rPr lang="fr-BE" altLang="nb-NO" dirty="0" err="1"/>
              <a:t>systemnivå</a:t>
            </a:r>
            <a:r>
              <a:rPr lang="fr-BE" altLang="nb-NO" dirty="0"/>
              <a:t>): r</a:t>
            </a:r>
            <a:r>
              <a:rPr lang="nb-NO" altLang="nb-NO" dirty="0" err="1"/>
              <a:t>eformer</a:t>
            </a:r>
            <a:r>
              <a:rPr lang="nb-NO" altLang="nb-NO" dirty="0"/>
              <a:t> på nasjonalt nivå med støtte fra myndighetene i partnerland - modernisering, styring og ledelse av høyere utdanning, osv.</a:t>
            </a:r>
          </a:p>
          <a:p>
            <a:r>
              <a:rPr lang="nb-NO" sz="1800" dirty="0"/>
              <a:t>Støtte: 1.000.000 EUR for tre år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7AD1893-F82A-4BFD-8663-027B2DEDA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1842168"/>
            <a:ext cx="5702969" cy="38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5731157" y="3356993"/>
            <a:ext cx="724883" cy="72488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">
              <a:buClr>
                <a:srgbClr val="0F5494"/>
              </a:buClr>
              <a:buSzPts val="1200"/>
            </a:pPr>
            <a:endParaRPr sz="120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E61542C-0F87-44E1-A30B-5AB729F7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European </a:t>
            </a:r>
            <a:r>
              <a:rPr lang="nb-NO" dirty="0" err="1"/>
              <a:t>universities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2C74F5-AA52-4953-88D4-4D1C2832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355559"/>
            <a:ext cx="10896984" cy="4821407"/>
          </a:xfrm>
        </p:spPr>
        <p:txBody>
          <a:bodyPr/>
          <a:lstStyle/>
          <a:p>
            <a:r>
              <a:rPr lang="nb-NO" dirty="0"/>
              <a:t>Nøkkelord: pilotordning, tverrfaglige samarbeidsprosjekt for å løse samfunnsutfordringer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11831638" y="188913"/>
            <a:ext cx="36036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14</a:t>
            </a:fld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2135560" y="1986439"/>
            <a:ext cx="2254820" cy="1732995"/>
          </a:xfrm>
          <a:prstGeom prst="rect">
            <a:avLst/>
          </a:prstGeom>
          <a:solidFill>
            <a:srgbClr val="6575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European curriculum </a:t>
            </a: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customised by each student leading to a </a:t>
            </a:r>
            <a:r>
              <a:rPr lang="en-GB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European degree</a:t>
            </a:r>
            <a:endParaRPr sz="1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4956749" y="1987640"/>
            <a:ext cx="2273696" cy="1730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curricula with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innovative pedagogies 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embedded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structured student mobility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7824192" y="1987640"/>
            <a:ext cx="2254820" cy="1730593"/>
          </a:xfrm>
          <a:prstGeom prst="rect">
            <a:avLst/>
          </a:prstGeom>
          <a:solidFill>
            <a:srgbClr val="1B2C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Enhanced</a:t>
            </a:r>
            <a:r>
              <a:rPr lang="en-GB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staff </a:t>
            </a:r>
            <a:r>
              <a:rPr lang="en-GB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mobility between the partner institutions to teach/do research/work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7"/>
          <p:cNvGrpSpPr/>
          <p:nvPr/>
        </p:nvGrpSpPr>
        <p:grpSpPr>
          <a:xfrm>
            <a:off x="1775520" y="3645024"/>
            <a:ext cx="8644954" cy="584448"/>
            <a:chOff x="251520" y="3645024"/>
            <a:chExt cx="8644954" cy="584448"/>
          </a:xfrm>
        </p:grpSpPr>
        <p:grpSp>
          <p:nvGrpSpPr>
            <p:cNvPr id="173" name="Google Shape;173;p17"/>
            <p:cNvGrpSpPr/>
            <p:nvPr/>
          </p:nvGrpSpPr>
          <p:grpSpPr>
            <a:xfrm>
              <a:off x="251520" y="3645024"/>
              <a:ext cx="8644954" cy="296416"/>
              <a:chOff x="251520" y="3861048"/>
              <a:chExt cx="8644954" cy="296416"/>
            </a:xfrm>
          </p:grpSpPr>
          <p:cxnSp>
            <p:nvCxnSpPr>
              <p:cNvPr id="174" name="Google Shape;174;p17"/>
              <p:cNvCxnSpPr/>
              <p:nvPr/>
            </p:nvCxnSpPr>
            <p:spPr>
              <a:xfrm>
                <a:off x="251520" y="4149080"/>
                <a:ext cx="864096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575A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7"/>
              <p:cNvCxnSpPr/>
              <p:nvPr/>
            </p:nvCxnSpPr>
            <p:spPr>
              <a:xfrm>
                <a:off x="251520" y="3861048"/>
                <a:ext cx="0" cy="28803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575A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7"/>
              <p:cNvCxnSpPr/>
              <p:nvPr/>
            </p:nvCxnSpPr>
            <p:spPr>
              <a:xfrm>
                <a:off x="8896474" y="3869432"/>
                <a:ext cx="0" cy="28803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575A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7" name="Google Shape;177;p17"/>
            <p:cNvCxnSpPr/>
            <p:nvPr/>
          </p:nvCxnSpPr>
          <p:spPr>
            <a:xfrm>
              <a:off x="4575994" y="3941440"/>
              <a:ext cx="0" cy="288032"/>
            </a:xfrm>
            <a:prstGeom prst="straightConnector1">
              <a:avLst/>
            </a:prstGeom>
            <a:noFill/>
            <a:ln w="28575" cap="flat" cmpd="sng">
              <a:solidFill>
                <a:srgbClr val="6575A6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78" name="Google Shape;178;p17"/>
          <p:cNvSpPr txBox="1"/>
          <p:nvPr/>
        </p:nvSpPr>
        <p:spPr>
          <a:xfrm>
            <a:off x="5828125" y="4149081"/>
            <a:ext cx="5437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800" b="1" dirty="0">
                <a:solidFill>
                  <a:srgbClr val="6575A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4800" b="1" dirty="0">
              <a:solidFill>
                <a:srgbClr val="6575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413011" y="2437438"/>
            <a:ext cx="5437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7273653" y="2437438"/>
            <a:ext cx="5437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1775520" y="4869161"/>
            <a:ext cx="86409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European inter-university Campuses</a:t>
            </a:r>
            <a:endParaRPr sz="1600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1200"/>
              </a:spcBef>
            </a:pPr>
            <a:r>
              <a:rPr lang="en-GB" sz="1800" dirty="0">
                <a:solidFill>
                  <a:srgbClr val="6575A6"/>
                </a:solidFill>
                <a:sym typeface="Arial"/>
              </a:rPr>
              <a:t>Bachelor/Master/Doctoral levels</a:t>
            </a:r>
            <a:endParaRPr dirty="0">
              <a:solidFill>
                <a:srgbClr val="6575A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F5EA22-6E2C-4233-9466-E09F0CDF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9036100" cy="1823961"/>
          </a:xfrm>
        </p:spPr>
        <p:txBody>
          <a:bodyPr/>
          <a:lstStyle/>
          <a:p>
            <a:r>
              <a:rPr lang="nb-NO" dirty="0"/>
              <a:t>Policy: Overordnet strategisk tiltak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9EE868-D51E-4857-89DE-2983192C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10917421" cy="4513071"/>
          </a:xfrm>
        </p:spPr>
        <p:txBody>
          <a:bodyPr/>
          <a:lstStyle/>
          <a:p>
            <a:pPr marL="14403" indent="0">
              <a:buNone/>
            </a:pPr>
            <a:r>
              <a:rPr lang="nb-NO" sz="1800" dirty="0"/>
              <a:t>Legge til rette for og forsterke satsningene på utdanning og innovasjon, for eksempel:</a:t>
            </a:r>
          </a:p>
          <a:p>
            <a:r>
              <a:rPr lang="nb-NO" sz="1800" dirty="0"/>
              <a:t>Kunnskapsutvikling innen utdanning, opplæring og ungdom</a:t>
            </a:r>
          </a:p>
          <a:p>
            <a:r>
              <a:rPr lang="nb-NO" sz="1800" dirty="0"/>
              <a:t>Undersøkelser, utvikling av statistikk og analyser </a:t>
            </a:r>
          </a:p>
          <a:p>
            <a:r>
              <a:rPr lang="nb-NO" sz="1800" dirty="0"/>
              <a:t>Større konferanser og seminar</a:t>
            </a:r>
          </a:p>
          <a:p>
            <a:r>
              <a:rPr lang="nb-NO" sz="1800" dirty="0"/>
              <a:t>Fremtidsrettede utdannings- og innovasjonstiltak</a:t>
            </a:r>
          </a:p>
          <a:p>
            <a:r>
              <a:rPr lang="nb-NO" sz="1800" dirty="0"/>
              <a:t>Kvalitetsutvikling og ulike nettverk</a:t>
            </a:r>
          </a:p>
          <a:p>
            <a:r>
              <a:rPr lang="nb-NO" sz="1800" dirty="0"/>
              <a:t>Samarbeid med internasjonale organisasjoner</a:t>
            </a:r>
          </a:p>
          <a:p>
            <a:endParaRPr lang="nb-NO" dirty="0"/>
          </a:p>
        </p:txBody>
      </p:sp>
      <p:pic>
        <p:nvPicPr>
          <p:cNvPr id="4" name="Picture 2" descr="C:\Users\Iese\AppData\Local\Microsoft\Windows\INetCache\Content.Outlook\00RWJOH9\siu_36697929447.jpg">
            <a:extLst>
              <a:ext uri="{FF2B5EF4-FFF2-40B4-BE49-F238E27FC236}">
                <a16:creationId xmlns:a16="http://schemas.microsoft.com/office/drawing/2014/main" id="{979015CF-B59C-4955-B9B3-60CD2CAD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2" y="2967789"/>
            <a:ext cx="4696436" cy="2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3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1353A-BD0B-4D72-8D95-75A249E3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Strategisk bruk av Erasmus+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D9620410-800E-48D9-85EC-1698A707A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425546"/>
              </p:ext>
            </p:extLst>
          </p:nvPr>
        </p:nvGraphicFramePr>
        <p:xfrm>
          <a:off x="636587" y="1663700"/>
          <a:ext cx="10528717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30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2D565E-C631-4C3D-9495-2B542642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1" y="492917"/>
            <a:ext cx="10760626" cy="946541"/>
          </a:xfrm>
        </p:spPr>
        <p:txBody>
          <a:bodyPr/>
          <a:lstStyle/>
          <a:p>
            <a:r>
              <a:rPr lang="nb-NO" dirty="0"/>
              <a:t>Erasmus+ gir bedre kvalitet i utdanning </a:t>
            </a:r>
            <a:br>
              <a:rPr lang="nb-NO" dirty="0"/>
            </a:br>
            <a:endParaRPr lang="nb-NO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D169F13B-3DEA-45BB-BB5C-0BE4EA423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731962"/>
              </p:ext>
            </p:extLst>
          </p:nvPr>
        </p:nvGraphicFramePr>
        <p:xfrm>
          <a:off x="5799221" y="1852863"/>
          <a:ext cx="5755488" cy="43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lassholder for bilde 1">
            <a:extLst>
              <a:ext uri="{FF2B5EF4-FFF2-40B4-BE49-F238E27FC236}">
                <a16:creationId xmlns:a16="http://schemas.microsoft.com/office/drawing/2014/main" id="{95B96106-B842-4A49-AF21-40C3A999F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>
          <a:xfrm>
            <a:off x="1114873" y="2105697"/>
            <a:ext cx="4430960" cy="37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CEED-73DB-48FD-83C8-A5867A829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64632"/>
            <a:ext cx="10130589" cy="78495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652E-AD28-4A5D-AA9B-0A6A7EE05D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7" y="1933075"/>
            <a:ext cx="8726907" cy="3680326"/>
          </a:xfrm>
        </p:spPr>
        <p:txBody>
          <a:bodyPr/>
          <a:lstStyle/>
          <a:p>
            <a:r>
              <a:rPr lang="nb-NO" dirty="0"/>
              <a:t>Takk for oppmerksomhet!</a:t>
            </a:r>
          </a:p>
        </p:txBody>
      </p:sp>
    </p:spTree>
    <p:extLst>
      <p:ext uri="{BB962C8B-B14F-4D97-AF65-F5344CB8AC3E}">
        <p14:creationId xmlns:p14="http://schemas.microsoft.com/office/powerpoint/2010/main" val="204291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9645700" cy="1246752"/>
          </a:xfrm>
        </p:spPr>
        <p:txBody>
          <a:bodyPr/>
          <a:lstStyle/>
          <a:p>
            <a:r>
              <a:rPr lang="nb-NO" dirty="0"/>
              <a:t>Kultur for kvalitet – </a:t>
            </a:r>
            <a:br>
              <a:rPr lang="nb-NO" dirty="0"/>
            </a:br>
            <a:r>
              <a:rPr lang="nb-NO" dirty="0"/>
              <a:t>internasjonalisering i studieprogram    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36583B-D2E1-4AC7-9CAC-D9206CCA9D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9" y="1852863"/>
            <a:ext cx="7665203" cy="45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FB94B83-F658-49D4-B567-0FE1EC227F7C}"/>
              </a:ext>
            </a:extLst>
          </p:cNvPr>
          <p:cNvSpPr/>
          <p:nvPr/>
        </p:nvSpPr>
        <p:spPr>
          <a:xfrm>
            <a:off x="5987637" y="3313584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                   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9D6E1FA-5761-47F8-A287-1A7F878C1FC3}"/>
              </a:ext>
            </a:extLst>
          </p:cNvPr>
          <p:cNvSpPr/>
          <p:nvPr/>
        </p:nvSpPr>
        <p:spPr>
          <a:xfrm rot="6493118">
            <a:off x="5987637" y="3313584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FF4E900-AB5B-44F3-AC7C-E7E2F302A0D6}"/>
              </a:ext>
            </a:extLst>
          </p:cNvPr>
          <p:cNvSpPr/>
          <p:nvPr/>
        </p:nvSpPr>
        <p:spPr>
          <a:xfrm>
            <a:off x="5987637" y="3313584"/>
            <a:ext cx="2167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932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3E71B5-B92B-422D-9268-0A8BE0E5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Erasmus+?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FB6F2D-D7AD-4D23-AB46-74AD915B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63894"/>
            <a:ext cx="10447805" cy="4513071"/>
          </a:xfrm>
        </p:spPr>
        <p:txBody>
          <a:bodyPr/>
          <a:lstStyle/>
          <a:p>
            <a:pPr fontAlgn="base"/>
            <a:r>
              <a:rPr lang="nb-NO" sz="1800" dirty="0"/>
              <a:t>Europakommisjonens utdanningsprogram​ - helhetlig, innovativt og integrert</a:t>
            </a:r>
          </a:p>
          <a:p>
            <a:pPr fontAlgn="base"/>
            <a:r>
              <a:rPr lang="nb-NO" sz="1800" dirty="0"/>
              <a:t>Politisk instrument til å håndtere samfunnsutfordringer</a:t>
            </a:r>
          </a:p>
          <a:p>
            <a:pPr fontAlgn="base"/>
            <a:r>
              <a:rPr lang="nb-NO" sz="1800" dirty="0"/>
              <a:t>Virkemiddel til å stimulere kvalitetsutvikling i utdanning</a:t>
            </a:r>
          </a:p>
          <a:p>
            <a:pPr fontAlgn="base"/>
            <a:r>
              <a:rPr lang="nb-NO" sz="1800" dirty="0"/>
              <a:t>Alle utdanningsnivå, alle sektorer, samt koblinger til </a:t>
            </a:r>
            <a:r>
              <a:rPr lang="nb-NO" sz="1800"/>
              <a:t>andre sektorer </a:t>
            </a:r>
            <a:endParaRPr lang="nb-NO" sz="1800" dirty="0"/>
          </a:p>
          <a:p>
            <a:pPr fontAlgn="base"/>
            <a:r>
              <a:rPr lang="nb-NO" sz="1800" dirty="0"/>
              <a:t>Samarbeid med partnere i og utenfor Europa​</a:t>
            </a:r>
          </a:p>
          <a:p>
            <a:pPr fontAlgn="base"/>
            <a:endParaRPr lang="nb-NO" sz="1800" dirty="0"/>
          </a:p>
          <a:p>
            <a:pPr fontAlgn="base"/>
            <a:r>
              <a:rPr lang="nb-NO" sz="1800" b="1" dirty="0"/>
              <a:t>Mer enn utveksling</a:t>
            </a:r>
            <a:r>
              <a:rPr lang="en-US" sz="1800" dirty="0"/>
              <a:t>​</a:t>
            </a:r>
            <a:endParaRPr lang="en-US" sz="1800" b="1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844915-82CD-4B41-AD9B-EABB1FDCC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4" y="4556886"/>
            <a:ext cx="5844618" cy="19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938AE9-4FFD-4015-8EF4-8CF218C4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Erasmus+ 2014-2020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2EBB62-D907-45EB-B5ED-64CB9373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sz="1800" b="1" dirty="0"/>
              <a:t>Key Action 1: Mobilitet</a:t>
            </a:r>
            <a:r>
              <a:rPr lang="nb-NO" sz="1800" dirty="0"/>
              <a:t>​</a:t>
            </a:r>
          </a:p>
          <a:p>
            <a:pPr lvl="1" fontAlgn="base"/>
            <a:r>
              <a:rPr lang="nb-NO" dirty="0"/>
              <a:t>Mobilitet for studenter og ansatte​</a:t>
            </a:r>
          </a:p>
          <a:p>
            <a:pPr lvl="1" fontAlgn="base"/>
            <a:r>
              <a:rPr lang="nb-NO" dirty="0" err="1"/>
              <a:t>Fellesgrader</a:t>
            </a:r>
            <a:r>
              <a:rPr lang="nb-NO" dirty="0"/>
              <a:t> ​</a:t>
            </a:r>
          </a:p>
          <a:p>
            <a:pPr lvl="1" fontAlgn="base"/>
            <a:endParaRPr lang="nb-NO" dirty="0"/>
          </a:p>
          <a:p>
            <a:pPr fontAlgn="base"/>
            <a:r>
              <a:rPr lang="nb-NO" sz="1800" b="1" dirty="0"/>
              <a:t>Key Action 2: Samarbeid</a:t>
            </a:r>
            <a:r>
              <a:rPr lang="nb-NO" sz="1800" dirty="0"/>
              <a:t>​</a:t>
            </a:r>
            <a:r>
              <a:rPr lang="nb-NO" sz="1800" b="1" dirty="0" err="1"/>
              <a:t>sprosjekt</a:t>
            </a:r>
            <a:endParaRPr lang="nb-NO" sz="1800" b="1" dirty="0"/>
          </a:p>
          <a:p>
            <a:pPr lvl="1" fontAlgn="base"/>
            <a:r>
              <a:rPr lang="nb-NO" dirty="0"/>
              <a:t>Strategiske partnerskap​</a:t>
            </a:r>
          </a:p>
          <a:p>
            <a:pPr lvl="1" fontAlgn="base"/>
            <a:r>
              <a:rPr lang="nb-NO" dirty="0"/>
              <a:t>Kunnskaps- og sektorallianser​</a:t>
            </a:r>
          </a:p>
          <a:p>
            <a:pPr lvl="1" fontAlgn="base"/>
            <a:r>
              <a:rPr lang="nb-NO" dirty="0"/>
              <a:t>Kapasitetsbygging​</a:t>
            </a:r>
          </a:p>
          <a:p>
            <a:pPr lvl="1" fontAlgn="base"/>
            <a:r>
              <a:rPr lang="nb-NO" dirty="0"/>
              <a:t>European </a:t>
            </a:r>
            <a:r>
              <a:rPr lang="nb-NO" dirty="0" err="1"/>
              <a:t>universities</a:t>
            </a:r>
            <a:r>
              <a:rPr lang="nb-NO" dirty="0"/>
              <a:t>​</a:t>
            </a:r>
          </a:p>
          <a:p>
            <a:pPr lvl="1" fontAlgn="base"/>
            <a:endParaRPr lang="nb-NO" dirty="0"/>
          </a:p>
          <a:p>
            <a:pPr fontAlgn="base"/>
            <a:r>
              <a:rPr lang="nb-NO" sz="1800" b="1" dirty="0"/>
              <a:t>Key Action 3: Politikkutvikling </a:t>
            </a:r>
            <a:r>
              <a:rPr lang="nb-NO" sz="1800" dirty="0"/>
              <a:t>​</a:t>
            </a:r>
          </a:p>
          <a:p>
            <a:pPr lvl="1" fontAlgn="base"/>
            <a:r>
              <a:rPr lang="nb-NO" dirty="0"/>
              <a:t>Støtte til politikkutvikling og reformer​</a:t>
            </a:r>
          </a:p>
          <a:p>
            <a:pPr marL="14403" indent="0" fontAlgn="base">
              <a:buNone/>
            </a:pPr>
            <a:r>
              <a:rPr lang="nb-NO" b="1" dirty="0"/>
              <a:t>​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AE08F5-54B5-4CB1-8DF7-14840D773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6026382" y="1740569"/>
            <a:ext cx="5720421" cy="40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0365F1-EA9B-4120-8645-4F92EB66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669542"/>
          </a:xfrm>
        </p:spPr>
        <p:txBody>
          <a:bodyPr/>
          <a:lstStyle/>
          <a:p>
            <a:r>
              <a:rPr lang="nb-NO" dirty="0"/>
              <a:t>Erasmus+ 2021-2028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CFD60-DBA2-4630-9BB8-EE0548219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8" y="1515979"/>
            <a:ext cx="9962148" cy="4660986"/>
          </a:xfrm>
        </p:spPr>
        <p:txBody>
          <a:bodyPr/>
          <a:lstStyle/>
          <a:p>
            <a:r>
              <a:rPr lang="nb-NO" sz="1800" b="1" dirty="0"/>
              <a:t>Flere muligheter for utveksling</a:t>
            </a:r>
          </a:p>
          <a:p>
            <a:r>
              <a:rPr lang="nb-NO" sz="1800" b="1" dirty="0"/>
              <a:t>Samarbeidsprosjekt</a:t>
            </a:r>
          </a:p>
          <a:p>
            <a:pPr lvl="1"/>
            <a:r>
              <a:rPr lang="nb-NO" dirty="0"/>
              <a:t>Små-skala partnerskap</a:t>
            </a:r>
          </a:p>
          <a:p>
            <a:pPr lvl="1"/>
            <a:r>
              <a:rPr lang="nb-NO" dirty="0"/>
              <a:t>Strategiske partnerskap</a:t>
            </a:r>
          </a:p>
          <a:p>
            <a:r>
              <a:rPr lang="nb-NO" sz="1800" b="1" dirty="0"/>
              <a:t>Innovasjon</a:t>
            </a:r>
          </a:p>
          <a:p>
            <a:pPr lvl="1"/>
            <a:r>
              <a:rPr lang="nb-NO" dirty="0"/>
              <a:t>Kunnskaps- og sektorallianser</a:t>
            </a:r>
          </a:p>
          <a:p>
            <a:pPr lvl="1"/>
            <a:r>
              <a:rPr lang="nb-NO" dirty="0"/>
              <a:t>Fremtidsrettede felt</a:t>
            </a:r>
          </a:p>
          <a:p>
            <a:r>
              <a:rPr lang="nb-NO" sz="1800" b="1" dirty="0"/>
              <a:t>Fremragende utdanning</a:t>
            </a:r>
          </a:p>
          <a:p>
            <a:pPr lvl="1"/>
            <a:r>
              <a:rPr lang="nb-NO" dirty="0"/>
              <a:t>Erasmus </a:t>
            </a:r>
            <a:r>
              <a:rPr lang="nb-NO" dirty="0" err="1"/>
              <a:t>Mundus</a:t>
            </a:r>
            <a:r>
              <a:rPr lang="nb-NO" dirty="0"/>
              <a:t> </a:t>
            </a:r>
            <a:r>
              <a:rPr lang="nb-NO" dirty="0" err="1"/>
              <a:t>fellesgrader</a:t>
            </a:r>
            <a:endParaRPr lang="nb-NO" dirty="0"/>
          </a:p>
          <a:p>
            <a:pPr lvl="1"/>
            <a:r>
              <a:rPr lang="nb-NO" dirty="0"/>
              <a:t>European </a:t>
            </a:r>
            <a:r>
              <a:rPr lang="nb-NO" dirty="0" err="1"/>
              <a:t>universities</a:t>
            </a:r>
            <a:r>
              <a:rPr lang="nb-NO" dirty="0"/>
              <a:t> 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C49A43-37A5-4531-BBD3-CC2B9DEE7B7A}"/>
              </a:ext>
            </a:extLst>
          </p:cNvPr>
          <p:cNvSpPr/>
          <p:nvPr/>
        </p:nvSpPr>
        <p:spPr>
          <a:xfrm>
            <a:off x="5987637" y="3313584"/>
            <a:ext cx="2167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ABE06D1-B71F-4ACF-B39A-DCC839DAE03F}"/>
              </a:ext>
            </a:extLst>
          </p:cNvPr>
          <p:cNvSpPr/>
          <p:nvPr/>
        </p:nvSpPr>
        <p:spPr>
          <a:xfrm>
            <a:off x="5987637" y="3313584"/>
            <a:ext cx="2167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59E64AC-2922-489B-8AA8-B2CC0D69F5FB}"/>
              </a:ext>
            </a:extLst>
          </p:cNvPr>
          <p:cNvSpPr/>
          <p:nvPr/>
        </p:nvSpPr>
        <p:spPr>
          <a:xfrm>
            <a:off x="4307305" y="2286000"/>
            <a:ext cx="18970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10820F-DFDA-4AB0-878F-9CF75EF8B1BC}"/>
              </a:ext>
            </a:extLst>
          </p:cNvPr>
          <p:cNvSpPr/>
          <p:nvPr/>
        </p:nvSpPr>
        <p:spPr>
          <a:xfrm>
            <a:off x="5987637" y="3313584"/>
            <a:ext cx="2167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pic>
        <p:nvPicPr>
          <p:cNvPr id="13" name="Plassholder for innhold 7">
            <a:extLst>
              <a:ext uri="{FF2B5EF4-FFF2-40B4-BE49-F238E27FC236}">
                <a16:creationId xmlns:a16="http://schemas.microsoft.com/office/drawing/2014/main" id="{45EB2DEC-FA60-45F9-9A00-3E748022A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2031"/>
            <a:ext cx="5438274" cy="40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1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F57FE-01BF-4199-B111-5CF0B7C5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158" y="986589"/>
            <a:ext cx="4924926" cy="2248770"/>
          </a:xfrm>
        </p:spPr>
        <p:txBody>
          <a:bodyPr/>
          <a:lstStyle/>
          <a:p>
            <a:r>
              <a:rPr lang="nb-NO" dirty="0"/>
              <a:t>Hva er muligheter for kvalitetsutvikling i Erasmus+?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631B81C-B6A5-45D9-BAFA-BF45CB166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61183"/>
              </p:ext>
            </p:extLst>
          </p:nvPr>
        </p:nvGraphicFramePr>
        <p:xfrm>
          <a:off x="6785811" y="2903621"/>
          <a:ext cx="4596063" cy="334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EB5120B5-29A8-45B9-B315-D2C835A24E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9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9DCF38-9C83-48E2-84C8-58DBBA1B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D0D81D-2EF9-4A06-8B80-7D620600E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961C56-9A77-40AA-988F-49149D174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E0E50-D00D-4135-A317-4347FD951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552625-CA99-4E1D-B781-8BB9E6D2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FE0BB5-03E4-4CBD-8DC8-686BABEDE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FCF9EA-45DF-4526-8E7A-D231A201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F9C8B-EF0E-45D0-858F-AFFA35D2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3A34A-273A-4140-AA1C-DD77649A0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CDE48-5C74-4B3E-8A67-09B1AC299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444A3-0303-4802-816B-640906634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5F2D41-82D6-4797-B766-FCD896ED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47AA15-9260-4312-AC4E-90FDAE43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A2FDC-8668-4A0E-976B-314373B7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E80A75-1DBC-41DD-808D-73D4D1CB9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0E45C8-0024-434C-9C78-70777353B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A265A2-C3DB-4415-B46F-376A1501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7EA041-5249-4580-89A2-6E92BD7E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mobilitet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2990C-5D5E-4A5F-A0E5-F6606DDB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3" indent="0">
              <a:buNone/>
            </a:pPr>
            <a:r>
              <a:rPr lang="nb-NO" sz="1600" dirty="0"/>
              <a:t>Europeisk og global mobilitet, målsetting:</a:t>
            </a:r>
          </a:p>
          <a:p>
            <a:r>
              <a:rPr lang="nb-NO" sz="1600" dirty="0"/>
              <a:t>Økt kvalitet på undervisning og læring</a:t>
            </a:r>
          </a:p>
          <a:p>
            <a:r>
              <a:rPr lang="nb-NO" sz="1600" dirty="0"/>
              <a:t>Rekruttere de beste studentene fra utlandet</a:t>
            </a:r>
          </a:p>
          <a:p>
            <a:pPr marL="14403" indent="0">
              <a:buNone/>
            </a:pPr>
            <a:endParaRPr lang="nb-NO" sz="1600" dirty="0"/>
          </a:p>
          <a:p>
            <a:pPr marL="14403" indent="0">
              <a:buNone/>
            </a:pPr>
            <a:r>
              <a:rPr lang="nb-NO" sz="1600" dirty="0"/>
              <a:t>Muligheter for studenter:</a:t>
            </a:r>
          </a:p>
          <a:p>
            <a:r>
              <a:rPr lang="nb-NO" sz="1600" dirty="0"/>
              <a:t>Alle studienivå (bachelor, master og </a:t>
            </a:r>
            <a:r>
              <a:rPr lang="nb-NO" sz="1600" dirty="0" err="1"/>
              <a:t>phd</a:t>
            </a:r>
            <a:r>
              <a:rPr lang="nb-NO" sz="1600" dirty="0"/>
              <a:t>) + nyutdannede</a:t>
            </a:r>
          </a:p>
          <a:p>
            <a:r>
              <a:rPr lang="nb-NO" sz="1600" dirty="0"/>
              <a:t>Studie- og praksismobilitet</a:t>
            </a:r>
          </a:p>
          <a:p>
            <a:r>
              <a:rPr lang="nb-NO" sz="1600" dirty="0"/>
              <a:t>Nytt: Virtuell utveksling og digitale praksisplasser</a:t>
            </a:r>
          </a:p>
          <a:p>
            <a:endParaRPr lang="nb-NO" sz="1600" dirty="0"/>
          </a:p>
          <a:p>
            <a:pPr marL="14403" indent="0">
              <a:buNone/>
            </a:pPr>
            <a:r>
              <a:rPr lang="nb-NO" sz="1600" dirty="0"/>
              <a:t>Muligheter for ansatte:</a:t>
            </a:r>
          </a:p>
          <a:p>
            <a:r>
              <a:rPr lang="nb-NO" sz="1600" dirty="0"/>
              <a:t>Undervisnings- eller opplæringsopphold</a:t>
            </a:r>
          </a:p>
          <a:p>
            <a:pPr marL="14403" indent="0">
              <a:buNone/>
            </a:pPr>
            <a:endParaRPr lang="nb-NO" sz="1600" dirty="0"/>
          </a:p>
          <a:p>
            <a:endParaRPr lang="nb-NO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B994636-4C38-43C6-B6B9-1F237E83F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01226"/>
              </p:ext>
            </p:extLst>
          </p:nvPr>
        </p:nvGraphicFramePr>
        <p:xfrm>
          <a:off x="6312568" y="5943600"/>
          <a:ext cx="58794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431">
                  <a:extLst>
                    <a:ext uri="{9D8B030D-6E8A-4147-A177-3AD203B41FA5}">
                      <a16:colId xmlns:a16="http://schemas.microsoft.com/office/drawing/2014/main" val="443067522"/>
                    </a:ext>
                  </a:extLst>
                </a:gridCol>
              </a:tblGrid>
              <a:tr h="802105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3000 student og ca. 1000 ansatte årlig innen 2020 </a:t>
                      </a:r>
                    </a:p>
                    <a:p>
                      <a:r>
                        <a:rPr lang="nb-NO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Måltallet er nådd i 2018!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20576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B8D13DFE-1723-44ED-BFFA-BAA17C44C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14" y="1927197"/>
            <a:ext cx="4454137" cy="3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51AB94-6291-4CA8-A6A5-C6B59E1E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10263322" cy="1246752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Erasmus+ strategiske partnerskap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B24D1D-9E8A-46D7-92CB-7E2BF44F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2093495"/>
            <a:ext cx="10648331" cy="4083470"/>
          </a:xfrm>
        </p:spPr>
        <p:txBody>
          <a:bodyPr/>
          <a:lstStyle/>
          <a:p>
            <a:pPr marL="0" lvl="1" indent="0">
              <a:buNone/>
            </a:pPr>
            <a:r>
              <a:rPr lang="nb-NO" altLang="nb-NO" dirty="0">
                <a:ea typeface="Verdana" pitchFamily="34" charset="0"/>
                <a:cs typeface="Verdana" pitchFamily="34" charset="0"/>
              </a:rPr>
              <a:t>Nøkkelord: faglige nettverk, innovasjon, kvalitet, resultatspredning og samfunnsrelevans</a:t>
            </a:r>
          </a:p>
          <a:p>
            <a:pPr marL="0" lvl="1" indent="0">
              <a:buNone/>
            </a:pPr>
            <a:endParaRPr lang="nb-NO" dirty="0"/>
          </a:p>
          <a:p>
            <a:pPr marL="0" lvl="1" indent="0">
              <a:buNone/>
            </a:pPr>
            <a:r>
              <a:rPr lang="nb-NO" dirty="0"/>
              <a:t>Stor fleksibilitet, så lenge aktivitetene er koblet til overordnede mål og er relevante prosjektet </a:t>
            </a:r>
          </a:p>
          <a:p>
            <a:pPr marL="342900" lvl="1" indent="-342900"/>
            <a:r>
              <a:rPr lang="nb-NO" altLang="nb-NO" dirty="0"/>
              <a:t>Innovative praksiser, metodikk og verktøy</a:t>
            </a:r>
          </a:p>
          <a:p>
            <a:pPr marL="342900" lvl="1" indent="-342900"/>
            <a:r>
              <a:rPr lang="nb-NO" altLang="nb-NO" dirty="0">
                <a:ea typeface="Calibri" pitchFamily="34" charset="0"/>
                <a:cs typeface="Calibri" pitchFamily="34" charset="0"/>
              </a:rPr>
              <a:t>Videreutvikling av studieprogram, moduler og læreplaner (intensive program, sommerskoler, etc.)</a:t>
            </a:r>
          </a:p>
          <a:p>
            <a:pPr marL="342900" lvl="1" indent="-342900"/>
            <a:r>
              <a:rPr lang="nb-NO" altLang="nb-NO" dirty="0">
                <a:ea typeface="Verdana" pitchFamily="34" charset="0"/>
                <a:cs typeface="Verdana" pitchFamily="34" charset="0"/>
              </a:rPr>
              <a:t>Ulike </a:t>
            </a:r>
            <a:r>
              <a:rPr lang="nb-NO" altLang="nb-NO" dirty="0">
                <a:ea typeface="Calibri" pitchFamily="34" charset="0"/>
                <a:cs typeface="Calibri" pitchFamily="34" charset="0"/>
              </a:rPr>
              <a:t>studie- og undervisningsformer (bruk av IKT, </a:t>
            </a:r>
            <a:r>
              <a:rPr lang="nb-NO" altLang="nb-NO" dirty="0">
                <a:ea typeface="Verdana" pitchFamily="34" charset="0"/>
                <a:cs typeface="Verdana" pitchFamily="34" charset="0"/>
              </a:rPr>
              <a:t>etc.)</a:t>
            </a:r>
          </a:p>
          <a:p>
            <a:pPr marL="342900" lvl="1" indent="-342900"/>
            <a:r>
              <a:rPr lang="nb-NO" altLang="nb-NO" dirty="0">
                <a:ea typeface="Verdana" pitchFamily="34" charset="0"/>
                <a:cs typeface="Verdana" pitchFamily="34" charset="0"/>
              </a:rPr>
              <a:t>Etablering av nye samarbeidsnettverk (arbeidslivet)</a:t>
            </a:r>
          </a:p>
          <a:p>
            <a:pPr marL="342900" lvl="1" indent="-342900"/>
            <a:r>
              <a:rPr lang="nb-NO" altLang="nb-NO" dirty="0">
                <a:ea typeface="Verdana" pitchFamily="34" charset="0"/>
                <a:cs typeface="Verdana" pitchFamily="34" charset="0"/>
              </a:rPr>
              <a:t>Policy </a:t>
            </a:r>
            <a:r>
              <a:rPr lang="nb-NO" altLang="nb-NO" dirty="0" err="1">
                <a:ea typeface="Verdana" pitchFamily="34" charset="0"/>
                <a:cs typeface="Verdana" pitchFamily="34" charset="0"/>
              </a:rPr>
              <a:t>papers</a:t>
            </a:r>
            <a:r>
              <a:rPr lang="nb-NO" altLang="nb-NO" dirty="0">
                <a:ea typeface="Verdana" pitchFamily="34" charset="0"/>
                <a:cs typeface="Verdana" pitchFamily="34" charset="0"/>
              </a:rPr>
              <a:t>, rapporter, studier eller produkter</a:t>
            </a:r>
          </a:p>
          <a:p>
            <a:pPr marL="342900" lvl="1" indent="-342900"/>
            <a:r>
              <a:rPr lang="nb-NO" altLang="nb-NO" dirty="0">
                <a:ea typeface="Verdana" pitchFamily="34" charset="0"/>
                <a:cs typeface="Verdana" pitchFamily="34" charset="0"/>
              </a:rPr>
              <a:t>Inkludering av marginaliserte grupper</a:t>
            </a:r>
          </a:p>
          <a:p>
            <a:pPr marL="14403" indent="0">
              <a:buNone/>
            </a:pPr>
            <a:endParaRPr lang="nb-NO" dirty="0">
              <a:hlinkClick r:id="rId2"/>
            </a:endParaRPr>
          </a:p>
          <a:p>
            <a:pPr marL="14403" indent="0">
              <a:buNone/>
            </a:pPr>
            <a:r>
              <a:rPr lang="nb-NO" sz="1800" dirty="0">
                <a:hlinkClick r:id="rId2"/>
              </a:rPr>
              <a:t>Erasmus+ Project </a:t>
            </a:r>
            <a:r>
              <a:rPr lang="nb-NO" sz="1800" dirty="0" err="1">
                <a:hlinkClick r:id="rId2"/>
              </a:rPr>
              <a:t>Results</a:t>
            </a:r>
            <a:r>
              <a:rPr lang="nb-NO" sz="1800" dirty="0">
                <a:hlinkClick r:id="rId2"/>
              </a:rPr>
              <a:t> Database</a:t>
            </a:r>
            <a:endParaRPr lang="nb-NO" sz="18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DFD2442-04D3-46AE-A517-60C7899C5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35743"/>
              </p:ext>
            </p:extLst>
          </p:nvPr>
        </p:nvGraphicFramePr>
        <p:xfrm>
          <a:off x="5678905" y="5669280"/>
          <a:ext cx="651309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094">
                  <a:extLst>
                    <a:ext uri="{9D8B030D-6E8A-4147-A177-3AD203B41FA5}">
                      <a16:colId xmlns:a16="http://schemas.microsoft.com/office/drawing/2014/main" val="2487070736"/>
                    </a:ext>
                  </a:extLst>
                </a:gridCol>
              </a:tblGrid>
              <a:tr h="1082842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Den største virkemiddel for kvalitetsutvikling i norsk høyere utdanning. </a:t>
                      </a:r>
                      <a:r>
                        <a:rPr lang="nb-NO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153 strategiske partnerskap høyere utdanning i perioden 2014 – 2018 </a:t>
                      </a:r>
                      <a:r>
                        <a:rPr lang="nb-NO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(38/115)</a:t>
                      </a:r>
                      <a:endParaRPr lang="nb-NO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1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NAVN</a:t>
            </a:r>
            <a:r>
              <a:rPr lang="nb-NO" dirty="0"/>
              <a:t>, tittel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C6C-A0F2-774E-8D25-A923BC6F6297}" type="datetime4">
              <a:rPr lang="nb-NO" smtClean="0"/>
              <a:t>20. mars 2019</a:t>
            </a:fld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300522"/>
            <a:ext cx="11563927" cy="6403758"/>
          </a:xfr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14" name="Tittel 1"/>
          <p:cNvSpPr txBox="1">
            <a:spLocks/>
          </p:cNvSpPr>
          <p:nvPr/>
        </p:nvSpPr>
        <p:spPr>
          <a:xfrm>
            <a:off x="8337200" y="5421746"/>
            <a:ext cx="3815542" cy="16287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600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nb-NO" sz="2800" dirty="0">
                <a:solidFill>
                  <a:schemeClr val="bg2"/>
                </a:solidFill>
              </a:rPr>
              <a:t>Erasmus + </a:t>
            </a:r>
            <a:r>
              <a:rPr lang="nb-NO" sz="2800" dirty="0" err="1">
                <a:solidFill>
                  <a:schemeClr val="bg2"/>
                </a:solidFill>
              </a:rPr>
              <a:t>strategic</a:t>
            </a:r>
            <a:r>
              <a:rPr lang="nb-NO" sz="2800" dirty="0">
                <a:solidFill>
                  <a:schemeClr val="bg2"/>
                </a:solidFill>
              </a:rPr>
              <a:t> </a:t>
            </a:r>
            <a:r>
              <a:rPr lang="nb-NO" sz="2800" dirty="0" err="1">
                <a:solidFill>
                  <a:schemeClr val="bg2"/>
                </a:solidFill>
              </a:rPr>
              <a:t>partnership</a:t>
            </a:r>
            <a:endParaRPr lang="nb-NO" sz="4000" dirty="0">
              <a:solidFill>
                <a:schemeClr val="bg2"/>
              </a:solidFill>
            </a:endParaRPr>
          </a:p>
        </p:txBody>
      </p:sp>
      <p:sp>
        <p:nvSpPr>
          <p:cNvPr id="15" name="Undertittel 4"/>
          <p:cNvSpPr txBox="1">
            <a:spLocks/>
          </p:cNvSpPr>
          <p:nvPr/>
        </p:nvSpPr>
        <p:spPr>
          <a:xfrm>
            <a:off x="947853" y="839975"/>
            <a:ext cx="7937608" cy="2932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None/>
              <a:defRPr sz="1200" b="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bg2"/>
                </a:solidFill>
              </a:rPr>
              <a:t>Morten Wensberg, dekan Fakultet for utøvende kunstfag, UiS</a:t>
            </a:r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12" name="422037_rs|3" descr="1fd6b11c-f3ca-45bf-956b-ad51b10680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45" y="3111729"/>
            <a:ext cx="2169080" cy="21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97369"/>
      </p:ext>
    </p:extLst>
  </p:cSld>
  <p:clrMapOvr>
    <a:masterClrMapping/>
  </p:clrMapOvr>
</p:sld>
</file>

<file path=ppt/theme/theme1.xml><?xml version="1.0" encoding="utf-8"?>
<a:theme xmlns:a="http://schemas.openxmlformats.org/drawingml/2006/main" name="Diku_PPTmal_Norsk">
  <a:themeElements>
    <a:clrScheme name="Dik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C8F3"/>
      </a:accent1>
      <a:accent2>
        <a:srgbClr val="F2AF8F"/>
      </a:accent2>
      <a:accent3>
        <a:srgbClr val="2B81B9"/>
      </a:accent3>
      <a:accent4>
        <a:srgbClr val="E4D950"/>
      </a:accent4>
      <a:accent5>
        <a:srgbClr val="E20D54"/>
      </a:accent5>
      <a:accent6>
        <a:srgbClr val="7BC8BE"/>
      </a:accent6>
      <a:hlink>
        <a:srgbClr val="0563C1"/>
      </a:hlink>
      <a:folHlink>
        <a:srgbClr val="954F72"/>
      </a:folHlink>
    </a:clrScheme>
    <a:fontScheme name="Dik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ku_PPTmal.potx" id="{3812BBAB-D933-4557-BF26-954B90E17E8A}" vid="{2E7E2BA2-3241-4B28-92D1-2E9B911CF67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Diku_PPTmal_Norsk</Template>
  <TotalTime>880</TotalTime>
  <Words>748</Words>
  <Application>Microsoft Office PowerPoint</Application>
  <PresentationFormat>Widescreen</PresentationFormat>
  <Paragraphs>174</Paragraphs>
  <Slides>18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Verdana</vt:lpstr>
      <vt:lpstr>Diku_PPTmal_Norsk</vt:lpstr>
      <vt:lpstr>Erasmus + gir bedre kvalitet i utdanning </vt:lpstr>
      <vt:lpstr>Kultur for kvalitet –  internasjonalisering i studieprogram    </vt:lpstr>
      <vt:lpstr>Hva er Erasmus+?</vt:lpstr>
      <vt:lpstr>Erasmus+ 2014-2020</vt:lpstr>
      <vt:lpstr>Erasmus+ 2021-2028</vt:lpstr>
      <vt:lpstr>Hva er muligheter for kvalitetsutvikling i Erasmus+?</vt:lpstr>
      <vt:lpstr>Erasmus+ mobilitet</vt:lpstr>
      <vt:lpstr> Erasmus+ strategiske partnerskap</vt:lpstr>
      <vt:lpstr>PowerPoint-presentasjon</vt:lpstr>
      <vt:lpstr>To «intellectual outputs» (hva vi skal produsere): MOOC (=nettkurs) i dirigering Studier/kurs som kombinerer MOOC med samlinger/on-campus («blended learning»)  Innovasjon i høyere utdanning: Digitalisering Fleksible utdanninger Livslang læring  Utdanning i samarbeid med arbeidslivet  Gjennomføring i henhold til plan/budsjett Kunnskapsdeling («dissemination») </vt:lpstr>
      <vt:lpstr>Støtte og budsjettkategorier</vt:lpstr>
      <vt:lpstr>Erasmus+ kunnskapsallianser</vt:lpstr>
      <vt:lpstr>Kapasitetsbyggingsprosjekt</vt:lpstr>
      <vt:lpstr>European universities</vt:lpstr>
      <vt:lpstr>Policy: Overordnet strategisk tiltak </vt:lpstr>
      <vt:lpstr>Strategisk bruk av Erasmus+</vt:lpstr>
      <vt:lpstr>Erasmus+ gir bedre kvalitet i utdanning  </vt:lpstr>
      <vt:lpstr>PowerPoint-presentasjon</vt:lpstr>
    </vt:vector>
  </TitlesOfParts>
  <Company>Senter for internasjonalisering av utdanning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Ieva Serapinaite</dc:creator>
  <cp:lastModifiedBy>Laila Anita Fagerdal</cp:lastModifiedBy>
  <cp:revision>110</cp:revision>
  <dcterms:created xsi:type="dcterms:W3CDTF">2018-09-14T07:41:42Z</dcterms:created>
  <dcterms:modified xsi:type="dcterms:W3CDTF">2019-03-20T13:29:23Z</dcterms:modified>
</cp:coreProperties>
</file>