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8"/>
  </p:notesMasterIdLst>
  <p:handoutMasterIdLst>
    <p:handoutMasterId r:id="rId9"/>
  </p:handoutMasterIdLst>
  <p:sldIdLst>
    <p:sldId id="256" r:id="rId2"/>
    <p:sldId id="269" r:id="rId3"/>
    <p:sldId id="292" r:id="rId4"/>
    <p:sldId id="290" r:id="rId5"/>
    <p:sldId id="291" r:id="rId6"/>
    <p:sldId id="293" r:id="rId7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7"/>
    <p:restoredTop sz="84190" autoAdjust="0"/>
  </p:normalViewPr>
  <p:slideViewPr>
    <p:cSldViewPr snapToGrid="0" snapToObjects="1">
      <p:cViewPr varScale="1">
        <p:scale>
          <a:sx n="146" d="100"/>
          <a:sy n="146" d="100"/>
        </p:scale>
        <p:origin x="630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15ACB-6D39-BD4E-B219-F3F80F4D5658}" type="datetimeFigureOut">
              <a:rPr lang="nb-NO" smtClean="0"/>
              <a:t>20.03.2019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3D036-F3E9-EE46-9B35-EC7759C2F5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61545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44867-3A3C-8F4F-AA72-C1B9EB729F72}" type="datetimeFigureOut">
              <a:rPr lang="nb-NO" smtClean="0"/>
              <a:t>20.03.2019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C457E-F630-C147-B67D-734B6B1CD9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3081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C457E-F630-C147-B67D-734B6B1CD9D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9958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4F45-8512-4FAB-921E-5006F3833854}" type="datetime1">
              <a:rPr lang="nb-NO" smtClean="0"/>
              <a:t>20.03.2019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Monica Lind Kristiansen (monica.kristiansen@hiof.no) | Avdeling for informasjonsteknologi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CE09-4EB9-D24E-99A2-F5BDA1BD65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8523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6B58-3754-46CE-B502-E55C243883FB}" type="datetime1">
              <a:rPr lang="nb-NO" smtClean="0"/>
              <a:t>20.03.2019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Monica Lind Kristiansen (monica.kristiansen@hiof.no) | Avdeling for informasjonsteknologi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CE09-4EB9-D24E-99A2-F5BDA1BD65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0449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 hasCustomPrompt="1"/>
          </p:nvPr>
        </p:nvSpPr>
        <p:spPr>
          <a:xfrm>
            <a:off x="0" y="100262"/>
            <a:ext cx="9144000" cy="4485105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Klikk her for å sette inn bilde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FEC3-D24A-4DE7-A50F-B25081C41FC5}" type="datetime1">
              <a:rPr lang="nb-NO" smtClean="0"/>
              <a:t>20.03.2019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Monica Lind Kristiansen (monica.kristiansen@hiof.no) | Avdeling for informasjonsteknologi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CE09-4EB9-D24E-99A2-F5BDA1BD65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7453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vileside 1-Gron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HEX-hvitt-net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Bilde 6" descr="logo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63" y="741033"/>
            <a:ext cx="6245475" cy="1730121"/>
          </a:xfrm>
          <a:prstGeom prst="rect">
            <a:avLst/>
          </a:prstGeom>
        </p:spPr>
      </p:pic>
      <p:pic>
        <p:nvPicPr>
          <p:cNvPr id="4" name="Bilde 3" descr="HEX-hvitt-net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Bilde 4" descr="logo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63" y="741033"/>
            <a:ext cx="6245475" cy="173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71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vileside 1-Bla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HEX-hvitt-net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Bilde 6" descr="logo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63" y="741033"/>
            <a:ext cx="6245475" cy="1730121"/>
          </a:xfrm>
          <a:prstGeom prst="rect">
            <a:avLst/>
          </a:prstGeom>
        </p:spPr>
      </p:pic>
      <p:pic>
        <p:nvPicPr>
          <p:cNvPr id="4" name="Bilde 3" descr="HEX-hvitt-net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Bilde 4" descr="logo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63" y="741033"/>
            <a:ext cx="6245475" cy="173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6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1-Gron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HEX-ppt-net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74053" y="1203159"/>
            <a:ext cx="8412748" cy="1784684"/>
          </a:xfrm>
        </p:spPr>
        <p:txBody>
          <a:bodyPr anchor="b">
            <a:norm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22533F-A52B-40C6-8492-0B2D1E900380}" type="datetime1">
              <a:rPr lang="nb-NO" smtClean="0"/>
              <a:t>20.03.2019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 smtClean="0"/>
              <a:t>Monica Lind Kristiansen (monica.kristiansen@hiof.no) | Avdeling for informasjonsteknologi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ECCE09-4EB9-D24E-99A2-F5BDA1BD657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2" y="33420"/>
            <a:ext cx="2643744" cy="732370"/>
          </a:xfrm>
          <a:prstGeom prst="rect">
            <a:avLst/>
          </a:prstGeom>
        </p:spPr>
      </p:pic>
      <p:pic>
        <p:nvPicPr>
          <p:cNvPr id="10" name="Bilde 9" descr="HEX-ppt-net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2" y="33420"/>
            <a:ext cx="2643744" cy="73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12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1-Bla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HEX-ppt-net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74053" y="1203159"/>
            <a:ext cx="8412748" cy="1784684"/>
          </a:xfrm>
        </p:spPr>
        <p:txBody>
          <a:bodyPr anchor="b">
            <a:norm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0BF8902-BD3D-4309-9062-7003580DADB9}" type="datetime1">
              <a:rPr lang="nb-NO" smtClean="0"/>
              <a:t>20.03.2019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 smtClean="0"/>
              <a:t>Monica Lind Kristiansen (monica.kristiansen@hiof.no) | Avdeling for informasjonsteknologi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ECCE09-4EB9-D24E-99A2-F5BDA1BD657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2" y="33420"/>
            <a:ext cx="2643744" cy="732370"/>
          </a:xfrm>
          <a:prstGeom prst="rect">
            <a:avLst/>
          </a:prstGeom>
        </p:spPr>
      </p:pic>
      <p:pic>
        <p:nvPicPr>
          <p:cNvPr id="10" name="Bilde 9" descr="HEX-ppt-net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2" y="33420"/>
            <a:ext cx="2643744" cy="73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9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ide 1-Gron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C82456-1C1A-485D-A374-1AEFEE20417C}" type="datetime1">
              <a:rPr lang="nb-NO" smtClean="0"/>
              <a:t>20.03.2019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 smtClean="0"/>
              <a:t>Monica Lind Kristiansen (monica.kristiansen@hiof.no) | Avdeling for informasjonsteknologi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ECCE09-4EB9-D24E-99A2-F5BDA1BD657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2" y="33420"/>
            <a:ext cx="2643744" cy="732370"/>
          </a:xfrm>
          <a:prstGeom prst="rect">
            <a:avLst/>
          </a:prstGeom>
        </p:spPr>
      </p:pic>
      <p:sp>
        <p:nvSpPr>
          <p:cNvPr id="10" name="Plassholder for tittel 1"/>
          <p:cNvSpPr>
            <a:spLocks noGrp="1"/>
          </p:cNvSpPr>
          <p:nvPr>
            <p:ph type="title" hasCustomPrompt="1"/>
          </p:nvPr>
        </p:nvSpPr>
        <p:spPr>
          <a:xfrm>
            <a:off x="1510632" y="761999"/>
            <a:ext cx="6075947" cy="3215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2" y="33420"/>
            <a:ext cx="2643744" cy="73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94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ide 1-Bla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800B02-AC59-44F8-9A8A-71954BE068E7}" type="datetime1">
              <a:rPr lang="nb-NO" smtClean="0"/>
              <a:t>20.03.2019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 smtClean="0"/>
              <a:t>Monica Lind Kristiansen (monica.kristiansen@hiof.no) | Avdeling for informasjonsteknologi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ECCE09-4EB9-D24E-99A2-F5BDA1BD657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2" y="33420"/>
            <a:ext cx="2643744" cy="732370"/>
          </a:xfrm>
          <a:prstGeom prst="rect">
            <a:avLst/>
          </a:prstGeom>
        </p:spPr>
      </p:pic>
      <p:sp>
        <p:nvSpPr>
          <p:cNvPr id="10" name="Plassholder for tittel 1"/>
          <p:cNvSpPr>
            <a:spLocks noGrp="1"/>
          </p:cNvSpPr>
          <p:nvPr>
            <p:ph type="title" hasCustomPrompt="1"/>
          </p:nvPr>
        </p:nvSpPr>
        <p:spPr>
          <a:xfrm>
            <a:off x="1510632" y="761999"/>
            <a:ext cx="6075947" cy="3215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2" y="33420"/>
            <a:ext cx="2643744" cy="73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34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telside 1-Hexag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ittel 1"/>
          <p:cNvSpPr>
            <a:spLocks noGrp="1"/>
          </p:cNvSpPr>
          <p:nvPr>
            <p:ph type="title" hasCustomPrompt="1"/>
          </p:nvPr>
        </p:nvSpPr>
        <p:spPr>
          <a:xfrm>
            <a:off x="1510632" y="762000"/>
            <a:ext cx="6075947" cy="1998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39050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27588-D771-46FD-806E-3B72958E813C}" type="datetime1">
              <a:rPr lang="nb-NO" smtClean="0"/>
              <a:t>20.03.2019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Monica Lind Kristiansen (monica.kristiansen@hiof.no) | Avdeling for informasjonsteknologi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CE09-4EB9-D24E-99A2-F5BDA1BD657E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87898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675105"/>
            <a:ext cx="4040188" cy="95605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675105"/>
            <a:ext cx="4041775" cy="95605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E841-8F73-45C7-977C-60F79C4467A9}" type="datetime1">
              <a:rPr lang="nb-NO" smtClean="0"/>
              <a:t>20.03.2019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Monica Lind Kristiansen (monica.kristiansen@hiof.no) | Avdeling for informasjonsteknologi</a:t>
            </a: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CE09-4EB9-D24E-99A2-F5BDA1BD65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4599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1D30-9E11-4681-940B-E3561EFCF4FF}" type="datetime1">
              <a:rPr lang="nb-NO" smtClean="0"/>
              <a:t>20.03.2019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Monica Lind Kristiansen (monica.kristiansen@hiof.no) | Avdeling for informasjonsteknologi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CE09-4EB9-D24E-99A2-F5BDA1BD65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3546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675104"/>
            <a:ext cx="8229600" cy="454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697576" y="4768684"/>
            <a:ext cx="16844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Source Sans Pro"/>
              </a:defRPr>
            </a:lvl1pPr>
          </a:lstStyle>
          <a:p>
            <a:fld id="{4AA70B17-168D-444A-A6FE-33768ECDE85B}" type="datetime1">
              <a:rPr lang="nb-NO" smtClean="0"/>
              <a:t>20.03.2019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6835" y="4767263"/>
            <a:ext cx="592622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01820"/>
                </a:solidFill>
                <a:latin typeface="Source Sans Pro"/>
              </a:defRPr>
            </a:lvl1pPr>
          </a:lstStyle>
          <a:p>
            <a:r>
              <a:rPr lang="nb-NO" smtClean="0"/>
              <a:t>Monica Lind Kristiansen (monica.kristiansen@hiof.no) | Avdeling for informasjonsteknologi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1996" y="4767263"/>
            <a:ext cx="41174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01820"/>
                </a:solidFill>
                <a:latin typeface="Source Sans Pro"/>
              </a:defRPr>
            </a:lvl1pPr>
          </a:lstStyle>
          <a:p>
            <a:fld id="{28ECCE09-4EB9-D24E-99A2-F5BDA1BD657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 descr="logo-nor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309" y="33420"/>
            <a:ext cx="2648691" cy="732370"/>
          </a:xfrm>
          <a:prstGeom prst="rect">
            <a:avLst/>
          </a:prstGeom>
        </p:spPr>
      </p:pic>
      <p:pic>
        <p:nvPicPr>
          <p:cNvPr id="8" name="Bilde 7" descr="logo-nor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309" y="33420"/>
            <a:ext cx="2648691" cy="73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9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kern="1200" baseline="0">
          <a:solidFill>
            <a:schemeClr val="tx1"/>
          </a:solidFill>
          <a:latin typeface="Source Sans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2400" kern="1200">
          <a:solidFill>
            <a:schemeClr val="tx1"/>
          </a:solidFill>
          <a:latin typeface="Source Sans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2000" kern="1200">
          <a:solidFill>
            <a:schemeClr val="tx1"/>
          </a:solidFill>
          <a:latin typeface="Source Sans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1800" kern="1200">
          <a:solidFill>
            <a:schemeClr val="tx1"/>
          </a:solidFill>
          <a:latin typeface="Source Sans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1600" kern="1200">
          <a:solidFill>
            <a:schemeClr val="tx1"/>
          </a:solidFill>
          <a:latin typeface="Source Sans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1400" kern="1200">
          <a:solidFill>
            <a:schemeClr val="tx1"/>
          </a:solidFill>
          <a:latin typeface="Source Sans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Internasjonalisering ved Avdeling for informasjonsteknologi 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3F9F-A98F-4B70-A9B1-A99B05FF0BEB}" type="datetime1">
              <a:rPr lang="nb-NO" smtClean="0"/>
              <a:t>20.03.2019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Monica Lind Kristiansen | Avdeling for informasjonsteknologi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277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Avdeling for informasjonsteknologi: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7F20A-D43E-3044-92AF-AFFE5B01875B}" type="slidenum">
              <a:rPr lang="nn-NO" smtClean="0"/>
              <a:pPr>
                <a:defRPr/>
              </a:pPr>
              <a:t>2</a:t>
            </a:fld>
            <a:endParaRPr lang="nn-NO" sz="105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07796" y="1232297"/>
            <a:ext cx="3037013" cy="380881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2"/>
              </a:buBlip>
              <a:defRPr sz="2000" kern="1200">
                <a:solidFill>
                  <a:srgbClr val="262626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2"/>
              </a:buBlip>
              <a:defRPr kern="1200">
                <a:solidFill>
                  <a:srgbClr val="262626"/>
                </a:solidFill>
                <a:latin typeface="Arial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2"/>
              </a:buBlip>
              <a:defRPr kern="1200">
                <a:solidFill>
                  <a:srgbClr val="262626"/>
                </a:solidFill>
                <a:latin typeface="Arial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2"/>
              </a:buBlip>
              <a:defRPr sz="1600" kern="1200">
                <a:solidFill>
                  <a:srgbClr val="262626"/>
                </a:solidFill>
                <a:latin typeface="Arial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2"/>
              </a:buBlip>
              <a:defRPr sz="1400" kern="1200">
                <a:solidFill>
                  <a:srgbClr val="262626"/>
                </a:solidFill>
                <a:latin typeface="Arial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n-NO" sz="1400" dirty="0" smtClean="0">
                <a:latin typeface="Arial" charset="0"/>
              </a:rPr>
              <a:t>Master in Applied Computer Science</a:t>
            </a:r>
            <a:endParaRPr lang="nn-NO" sz="1400" dirty="0">
              <a:latin typeface="Arial" charset="0"/>
            </a:endParaRPr>
          </a:p>
          <a:p>
            <a:r>
              <a:rPr lang="nn-NO" sz="1400" dirty="0" smtClean="0">
                <a:latin typeface="Arial" charset="0"/>
              </a:rPr>
              <a:t>Bachelor i</a:t>
            </a:r>
            <a:endParaRPr lang="nn-NO" sz="1400" dirty="0">
              <a:latin typeface="Arial" charset="0"/>
            </a:endParaRPr>
          </a:p>
          <a:p>
            <a:pPr lvl="1"/>
            <a:r>
              <a:rPr lang="nn-NO" sz="1400" dirty="0" smtClean="0">
                <a:latin typeface="Arial" charset="0"/>
              </a:rPr>
              <a:t>Digitale medier og design</a:t>
            </a:r>
            <a:endParaRPr lang="nn-NO" sz="1400" dirty="0">
              <a:latin typeface="Arial" charset="0"/>
            </a:endParaRPr>
          </a:p>
          <a:p>
            <a:pPr lvl="1"/>
            <a:r>
              <a:rPr lang="nn-NO" sz="1400" dirty="0" smtClean="0">
                <a:latin typeface="Arial" charset="0"/>
              </a:rPr>
              <a:t>Informasjonssystemer</a:t>
            </a:r>
            <a:endParaRPr lang="nn-NO" sz="1400" dirty="0">
              <a:latin typeface="Arial" charset="0"/>
            </a:endParaRPr>
          </a:p>
          <a:p>
            <a:pPr lvl="1"/>
            <a:r>
              <a:rPr lang="nn-NO" sz="1400" dirty="0" smtClean="0">
                <a:latin typeface="Arial" charset="0"/>
              </a:rPr>
              <a:t>Informatikk – design og utvikling av IT-systemer</a:t>
            </a:r>
            <a:endParaRPr lang="nn-NO" sz="1400" dirty="0">
              <a:latin typeface="Arial" charset="0"/>
            </a:endParaRPr>
          </a:p>
          <a:p>
            <a:pPr lvl="1"/>
            <a:r>
              <a:rPr lang="nn-NO" sz="1400" dirty="0">
                <a:latin typeface="Arial" charset="0"/>
              </a:rPr>
              <a:t>Ingeniørfag - data</a:t>
            </a:r>
          </a:p>
          <a:p>
            <a:r>
              <a:rPr lang="nn-NO" sz="1400" dirty="0" smtClean="0">
                <a:latin typeface="Arial" charset="0"/>
              </a:rPr>
              <a:t>Årsstudium </a:t>
            </a:r>
            <a:r>
              <a:rPr lang="nn-NO" sz="1400" dirty="0">
                <a:latin typeface="Arial" charset="0"/>
              </a:rPr>
              <a:t>i </a:t>
            </a:r>
            <a:r>
              <a:rPr lang="nn-NO" sz="1400" dirty="0" smtClean="0">
                <a:latin typeface="Arial" charset="0"/>
              </a:rPr>
              <a:t>informasjonsteknologi</a:t>
            </a:r>
          </a:p>
          <a:p>
            <a:pPr marL="0" indent="0">
              <a:buNone/>
            </a:pPr>
            <a:endParaRPr lang="nn-NO" sz="1400" dirty="0">
              <a:latin typeface="Arial" charset="0"/>
            </a:endParaRPr>
          </a:p>
          <a:p>
            <a:r>
              <a:rPr lang="nn-NO" sz="1400" dirty="0" smtClean="0">
                <a:latin typeface="Arial" charset="0"/>
              </a:rPr>
              <a:t>Ca 25 fagansatte</a:t>
            </a:r>
          </a:p>
          <a:p>
            <a:r>
              <a:rPr lang="nn-NO" sz="1400" dirty="0" smtClean="0">
                <a:latin typeface="Arial" charset="0"/>
              </a:rPr>
              <a:t>Ca 650 studenter</a:t>
            </a:r>
            <a:endParaRPr lang="nn-NO" sz="1400" dirty="0">
              <a:latin typeface="Arial" charset="0"/>
            </a:endParaRP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1F95-8AA0-44F8-AA43-D1F0BD2FB241}" type="datetime1">
              <a:rPr lang="nb-NO" smtClean="0"/>
              <a:t>20.03.2019</a:t>
            </a:fld>
            <a:endParaRPr lang="nb-NO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183" y="1232297"/>
            <a:ext cx="4534617" cy="302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Litt statistikk</a:t>
            </a:r>
            <a:endParaRPr lang="nb-NO" dirty="0"/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4139911"/>
              </p:ext>
            </p:extLst>
          </p:nvPr>
        </p:nvGraphicFramePr>
        <p:xfrm>
          <a:off x="457200" y="1559379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993">
                  <a:extLst>
                    <a:ext uri="{9D8B030D-6E8A-4147-A177-3AD203B41FA5}">
                      <a16:colId xmlns:a16="http://schemas.microsoft.com/office/drawing/2014/main" val="2400394040"/>
                    </a:ext>
                  </a:extLst>
                </a:gridCol>
                <a:gridCol w="1298121">
                  <a:extLst>
                    <a:ext uri="{9D8B030D-6E8A-4147-A177-3AD203B41FA5}">
                      <a16:colId xmlns:a16="http://schemas.microsoft.com/office/drawing/2014/main" val="3109069310"/>
                    </a:ext>
                  </a:extLst>
                </a:gridCol>
                <a:gridCol w="1322615">
                  <a:extLst>
                    <a:ext uri="{9D8B030D-6E8A-4147-A177-3AD203B41FA5}">
                      <a16:colId xmlns:a16="http://schemas.microsoft.com/office/drawing/2014/main" val="3750671315"/>
                    </a:ext>
                  </a:extLst>
                </a:gridCol>
                <a:gridCol w="1338942">
                  <a:extLst>
                    <a:ext uri="{9D8B030D-6E8A-4147-A177-3AD203B41FA5}">
                      <a16:colId xmlns:a16="http://schemas.microsoft.com/office/drawing/2014/main" val="2320226292"/>
                    </a:ext>
                  </a:extLst>
                </a:gridCol>
                <a:gridCol w="1396093">
                  <a:extLst>
                    <a:ext uri="{9D8B030D-6E8A-4147-A177-3AD203B41FA5}">
                      <a16:colId xmlns:a16="http://schemas.microsoft.com/office/drawing/2014/main" val="3530942580"/>
                    </a:ext>
                  </a:extLst>
                </a:gridCol>
                <a:gridCol w="1134836">
                  <a:extLst>
                    <a:ext uri="{9D8B030D-6E8A-4147-A177-3AD203B41FA5}">
                      <a16:colId xmlns:a16="http://schemas.microsoft.com/office/drawing/2014/main" val="3593339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2014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2015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2016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2017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2018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850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Ant.</a:t>
                      </a:r>
                      <a:r>
                        <a:rPr lang="nb-NO" baseline="0" dirty="0" smtClean="0"/>
                        <a:t> u</a:t>
                      </a:r>
                      <a:r>
                        <a:rPr lang="nb-NO" dirty="0" smtClean="0"/>
                        <a:t>treisende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14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18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696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Ant.</a:t>
                      </a:r>
                      <a:r>
                        <a:rPr lang="nb-NO" baseline="0" dirty="0" smtClean="0"/>
                        <a:t> i</a:t>
                      </a:r>
                      <a:r>
                        <a:rPr lang="nb-NO" dirty="0" smtClean="0"/>
                        <a:t>nnreisende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0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8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6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8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14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865642"/>
                  </a:ext>
                </a:extLst>
              </a:tr>
            </a:tbl>
          </a:graphicData>
        </a:graphic>
      </p:graphicFrame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4F45-8512-4FAB-921E-5006F3833854}" type="datetime1">
              <a:rPr lang="nb-NO" smtClean="0"/>
              <a:t>20.03.2019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Monica Lind Kristiansen (monica.kristiansen@hiof.no) | Avdeling for informasjonsteknologi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CE09-4EB9-D24E-99A2-F5BDA1BD657E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8279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Internasjonale uker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00151"/>
            <a:ext cx="3820886" cy="3394472"/>
          </a:xfrm>
        </p:spPr>
        <p:txBody>
          <a:bodyPr/>
          <a:lstStyle/>
          <a:p>
            <a:r>
              <a:rPr lang="nb-N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For å motivere studenter til å reise på utveksling</a:t>
            </a:r>
          </a:p>
          <a:p>
            <a:r>
              <a:rPr lang="nb-N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1-2 ganger pr studieår</a:t>
            </a:r>
          </a:p>
          <a:p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nb-N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resentasjoner fra tidligere utvekslingsstudenter</a:t>
            </a:r>
          </a:p>
          <a:p>
            <a:pPr lvl="1"/>
            <a:r>
              <a:rPr lang="nb-N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Faglig</a:t>
            </a:r>
          </a:p>
          <a:p>
            <a:pPr lvl="1"/>
            <a:r>
              <a:rPr lang="nb-N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Sosialt</a:t>
            </a:r>
          </a:p>
          <a:p>
            <a:pPr lvl="1"/>
            <a:r>
              <a:rPr lang="nb-N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Praktisk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4F45-8512-4FAB-921E-5006F3833854}" type="datetime1">
              <a:rPr lang="nb-NO" smtClean="0"/>
              <a:t>20.03.2019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Monica Lind Kristiansen (monica.kristiansen@hiof.no) | Avdeling for informasjonsteknologi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CE09-4EB9-D24E-99A2-F5BDA1BD657E}" type="slidenum">
              <a:rPr lang="nb-NO" smtClean="0"/>
              <a:t>4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50" y="750764"/>
            <a:ext cx="3184072" cy="2038603"/>
          </a:xfrm>
          <a:prstGeom prst="rect">
            <a:avLst/>
          </a:prstGeom>
        </p:spPr>
      </p:pic>
      <p:pic>
        <p:nvPicPr>
          <p:cNvPr id="8" name="Plassholder for innhold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863" y="2318986"/>
            <a:ext cx="3151006" cy="236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64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Emner for utvekslingsstudenter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4F45-8512-4FAB-921E-5006F3833854}" type="datetime1">
              <a:rPr lang="nb-NO" smtClean="0"/>
              <a:t>20.03.2019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Monica Lind Kristiansen (monica.kristiansen@hiof.no) | Avdeling for informasjonsteknologi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CE09-4EB9-D24E-99A2-F5BDA1BD657E}" type="slidenum">
              <a:rPr lang="nb-NO" smtClean="0"/>
              <a:t>5</a:t>
            </a:fld>
            <a:endParaRPr lang="nb-NO"/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457200" y="1200151"/>
            <a:ext cx="3747407" cy="3394472"/>
          </a:xfrm>
        </p:spPr>
        <p:txBody>
          <a:bodyPr>
            <a:normAutofit/>
          </a:bodyPr>
          <a:lstStyle/>
          <a:p>
            <a:r>
              <a:rPr lang="nb-N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Avdelingen har de siste årene økt antall emner som tilbys på engelsk</a:t>
            </a:r>
          </a:p>
          <a:p>
            <a:r>
              <a:rPr lang="nb-N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Vi tilbyr en internasjonal master, der all undervisning er på engelsk</a:t>
            </a:r>
          </a:p>
          <a:p>
            <a:r>
              <a:rPr lang="nb-N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tillegg tilbyr vi på bachelornivå:</a:t>
            </a:r>
          </a:p>
          <a:p>
            <a:pPr lvl="1"/>
            <a:r>
              <a:rPr lang="nb-N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70 stp på engelsk i høstsemesteret</a:t>
            </a:r>
          </a:p>
          <a:p>
            <a:pPr lvl="1"/>
            <a:r>
              <a:rPr lang="nb-N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50 stp på engelsk i vårsemesteret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607" y="1394705"/>
            <a:ext cx="4185138" cy="278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63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Takk for oppmerksomheten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Spørsmål og kommentarer?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4F45-8512-4FAB-921E-5006F3833854}" type="datetime1">
              <a:rPr lang="nb-NO" smtClean="0"/>
              <a:t>20.03.2019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Monica Lind Kristiansen (monica.kristiansen@hiof.no) | Avdeling for informasjonsteknologi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CE09-4EB9-D24E-99A2-F5BDA1BD657E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6921468"/>
      </p:ext>
    </p:extLst>
  </p:cSld>
  <p:clrMapOvr>
    <a:masterClrMapping/>
  </p:clrMapOvr>
</p:sld>
</file>

<file path=ppt/theme/theme1.xml><?xml version="1.0" encoding="utf-8"?>
<a:theme xmlns:a="http://schemas.openxmlformats.org/drawingml/2006/main" name="HIOF-v.0.0.3">
  <a:themeElements>
    <a:clrScheme name="HIOF-palett">
      <a:dk1>
        <a:srgbClr val="101820"/>
      </a:dk1>
      <a:lt1>
        <a:srgbClr val="101820"/>
      </a:lt1>
      <a:dk2>
        <a:srgbClr val="EDEBE9"/>
      </a:dk2>
      <a:lt2>
        <a:srgbClr val="FFFFFF"/>
      </a:lt2>
      <a:accent1>
        <a:srgbClr val="3CBFAE"/>
      </a:accent1>
      <a:accent2>
        <a:srgbClr val="C76D62"/>
      </a:accent2>
      <a:accent3>
        <a:srgbClr val="457A7C"/>
      </a:accent3>
      <a:accent4>
        <a:srgbClr val="D7D2CB"/>
      </a:accent4>
      <a:accent5>
        <a:srgbClr val="978794"/>
      </a:accent5>
      <a:accent6>
        <a:srgbClr val="C0B8B0"/>
      </a:accent6>
      <a:hlink>
        <a:srgbClr val="457A7C"/>
      </a:hlink>
      <a:folHlink>
        <a:srgbClr val="3CBF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2261</TotalTime>
  <Words>197</Words>
  <Application>Microsoft Office PowerPoint</Application>
  <PresentationFormat>Skjermfremvisning (16:9)</PresentationFormat>
  <Paragraphs>63</Paragraphs>
  <Slides>6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2" baseType="lpstr">
      <vt:lpstr>ＭＳ Ｐゴシック</vt:lpstr>
      <vt:lpstr>Arial</vt:lpstr>
      <vt:lpstr>Calibri</vt:lpstr>
      <vt:lpstr>Source Sans Pro</vt:lpstr>
      <vt:lpstr>Times</vt:lpstr>
      <vt:lpstr>HIOF-v.0.0.3</vt:lpstr>
      <vt:lpstr>Internasjonalisering ved Avdeling for informasjonsteknologi </vt:lpstr>
      <vt:lpstr>Avdeling for informasjonsteknologi:</vt:lpstr>
      <vt:lpstr>Litt statistikk</vt:lpstr>
      <vt:lpstr>Internasjonale uker</vt:lpstr>
      <vt:lpstr>Emner for utvekslingsstudenter</vt:lpstr>
      <vt:lpstr>Takk for oppmerksomheten</vt:lpstr>
    </vt:vector>
  </TitlesOfParts>
  <Company>The Pitch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HIOF-template-7.13.Presentasjonsmal</dc:title>
  <dc:creator>Karine Strand Andresen</dc:creator>
  <cp:lastModifiedBy>Laila Anita Fagerdal</cp:lastModifiedBy>
  <cp:revision>73</cp:revision>
  <dcterms:created xsi:type="dcterms:W3CDTF">2015-06-11T22:12:29Z</dcterms:created>
  <dcterms:modified xsi:type="dcterms:W3CDTF">2019-03-20T13:30:26Z</dcterms:modified>
</cp:coreProperties>
</file>