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8" r:id="rId7"/>
    <p:sldId id="260" r:id="rId8"/>
    <p:sldId id="263" r:id="rId9"/>
    <p:sldId id="264" r:id="rId10"/>
    <p:sldId id="265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Noelle Strom Torgersen" userId="a6c5e5a7-8a12-4799-812c-91e0dcace766" providerId="ADAL" clId="{845F1366-DEE0-4BD0-AF6B-834235984A7F}"/>
    <pc:docChg chg="delSld modSld">
      <pc:chgData name="Leanne Noelle Strom Torgersen" userId="a6c5e5a7-8a12-4799-812c-91e0dcace766" providerId="ADAL" clId="{845F1366-DEE0-4BD0-AF6B-834235984A7F}" dt="2022-03-29T13:16:36.921" v="13" actId="2696"/>
      <pc:docMkLst>
        <pc:docMk/>
      </pc:docMkLst>
      <pc:sldChg chg="modSp">
        <pc:chgData name="Leanne Noelle Strom Torgersen" userId="a6c5e5a7-8a12-4799-812c-91e0dcace766" providerId="ADAL" clId="{845F1366-DEE0-4BD0-AF6B-834235984A7F}" dt="2022-03-29T13:14:50.698" v="10" actId="14100"/>
        <pc:sldMkLst>
          <pc:docMk/>
          <pc:sldMk cId="4087926302" sldId="256"/>
        </pc:sldMkLst>
        <pc:spChg chg="mod">
          <ac:chgData name="Leanne Noelle Strom Torgersen" userId="a6c5e5a7-8a12-4799-812c-91e0dcace766" providerId="ADAL" clId="{845F1366-DEE0-4BD0-AF6B-834235984A7F}" dt="2022-03-29T13:14:50.698" v="10" actId="14100"/>
          <ac:spMkLst>
            <pc:docMk/>
            <pc:sldMk cId="4087926302" sldId="256"/>
            <ac:spMk id="3" creationId="{7B8C9C09-5878-4F63-80DA-AD8A42D2AADC}"/>
          </ac:spMkLst>
        </pc:spChg>
      </pc:sldChg>
      <pc:sldChg chg="del">
        <pc:chgData name="Leanne Noelle Strom Torgersen" userId="a6c5e5a7-8a12-4799-812c-91e0dcace766" providerId="ADAL" clId="{845F1366-DEE0-4BD0-AF6B-834235984A7F}" dt="2022-03-29T13:15:34.819" v="11" actId="2696"/>
        <pc:sldMkLst>
          <pc:docMk/>
          <pc:sldMk cId="89180776" sldId="257"/>
        </pc:sldMkLst>
      </pc:sldChg>
      <pc:sldChg chg="modSp">
        <pc:chgData name="Leanne Noelle Strom Torgersen" userId="a6c5e5a7-8a12-4799-812c-91e0dcace766" providerId="ADAL" clId="{845F1366-DEE0-4BD0-AF6B-834235984A7F}" dt="2022-03-29T13:16:21.623" v="12" actId="20577"/>
        <pc:sldMkLst>
          <pc:docMk/>
          <pc:sldMk cId="3325607646" sldId="261"/>
        </pc:sldMkLst>
        <pc:spChg chg="mod">
          <ac:chgData name="Leanne Noelle Strom Torgersen" userId="a6c5e5a7-8a12-4799-812c-91e0dcace766" providerId="ADAL" clId="{845F1366-DEE0-4BD0-AF6B-834235984A7F}" dt="2022-03-29T13:16:21.623" v="12" actId="20577"/>
          <ac:spMkLst>
            <pc:docMk/>
            <pc:sldMk cId="3325607646" sldId="261"/>
            <ac:spMk id="3" creationId="{93B07C37-7DBB-4802-93B0-6EB346ACB1DC}"/>
          </ac:spMkLst>
        </pc:spChg>
      </pc:sldChg>
      <pc:sldChg chg="del">
        <pc:chgData name="Leanne Noelle Strom Torgersen" userId="a6c5e5a7-8a12-4799-812c-91e0dcace766" providerId="ADAL" clId="{845F1366-DEE0-4BD0-AF6B-834235984A7F}" dt="2022-03-29T13:16:36.921" v="13" actId="2696"/>
        <pc:sldMkLst>
          <pc:docMk/>
          <pc:sldMk cId="1845259546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CF42A8-25F6-461F-B39F-E9B717134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266" y="141402"/>
            <a:ext cx="8861196" cy="3504081"/>
          </a:xfrm>
        </p:spPr>
        <p:txBody>
          <a:bodyPr/>
          <a:lstStyle/>
          <a:p>
            <a:pPr algn="ctr"/>
            <a:r>
              <a:rPr lang="en-GB" sz="4400" dirty="0">
                <a:solidFill>
                  <a:srgbClr val="002060"/>
                </a:solidFill>
              </a:rPr>
              <a:t>Suggestions on how to prepare before establishing contact with international universities </a:t>
            </a:r>
            <a:br>
              <a:rPr lang="en-GB" sz="4400" dirty="0">
                <a:solidFill>
                  <a:srgbClr val="002060"/>
                </a:solidFill>
              </a:rPr>
            </a:br>
            <a:r>
              <a:rPr lang="en-GB" sz="4400" dirty="0">
                <a:solidFill>
                  <a:srgbClr val="002060"/>
                </a:solidFill>
              </a:rPr>
              <a:t>(with the aim of having an international stay)</a:t>
            </a:r>
            <a:endParaRPr lang="nb-NO" sz="4400" dirty="0">
              <a:solidFill>
                <a:srgbClr val="002060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8C9C09-5878-4F63-80DA-AD8A42D2A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336" y="5458120"/>
            <a:ext cx="5946341" cy="1258478"/>
          </a:xfrm>
        </p:spPr>
        <p:txBody>
          <a:bodyPr>
            <a:noAutofit/>
          </a:bodyPr>
          <a:lstStyle/>
          <a:p>
            <a:pPr algn="l"/>
            <a:r>
              <a:rPr lang="nb-NO" sz="2000" dirty="0">
                <a:solidFill>
                  <a:srgbClr val="0070C0"/>
                </a:solidFill>
              </a:rPr>
              <a:t>Leanne Torgersen, Seniorrådgiver</a:t>
            </a:r>
          </a:p>
          <a:p>
            <a:pPr algn="l"/>
            <a:r>
              <a:rPr lang="nb-NO" sz="2000" dirty="0">
                <a:solidFill>
                  <a:srgbClr val="0070C0"/>
                </a:solidFill>
              </a:rPr>
              <a:t>Seksjon for forskningsadministrasjon</a:t>
            </a:r>
          </a:p>
          <a:p>
            <a:pPr algn="l"/>
            <a:r>
              <a:rPr lang="nb-NO" sz="2000" dirty="0">
                <a:solidFill>
                  <a:srgbClr val="0070C0"/>
                </a:solidFill>
              </a:rPr>
              <a:t>Høgskolen i Østfold</a:t>
            </a:r>
          </a:p>
        </p:txBody>
      </p:sp>
    </p:spTree>
    <p:extLst>
      <p:ext uri="{BB962C8B-B14F-4D97-AF65-F5344CB8AC3E}">
        <p14:creationId xmlns:p14="http://schemas.microsoft.com/office/powerpoint/2010/main" val="408792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9A5FD-49CD-4DFF-ABCD-533AB762A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1" y="156238"/>
            <a:ext cx="10124389" cy="579052"/>
          </a:xfrm>
        </p:spPr>
        <p:txBody>
          <a:bodyPr>
            <a:normAutofit/>
          </a:bodyPr>
          <a:lstStyle/>
          <a:p>
            <a:r>
              <a:rPr lang="nb-NO" sz="2800" dirty="0">
                <a:solidFill>
                  <a:srgbClr val="002060"/>
                </a:solidFill>
              </a:rPr>
              <a:t>Networking/</a:t>
            </a:r>
            <a:r>
              <a:rPr lang="nb-NO" sz="2800" dirty="0" err="1">
                <a:solidFill>
                  <a:srgbClr val="002060"/>
                </a:solidFill>
              </a:rPr>
              <a:t>Finding</a:t>
            </a:r>
            <a:r>
              <a:rPr lang="nb-NO" sz="2800" dirty="0">
                <a:solidFill>
                  <a:srgbClr val="002060"/>
                </a:solidFill>
              </a:rPr>
              <a:t> International </a:t>
            </a:r>
            <a:r>
              <a:rPr lang="nb-NO" sz="2800" dirty="0" err="1">
                <a:solidFill>
                  <a:srgbClr val="002060"/>
                </a:solidFill>
              </a:rPr>
              <a:t>research</a:t>
            </a:r>
            <a:r>
              <a:rPr lang="nb-NO" sz="2800" dirty="0">
                <a:solidFill>
                  <a:srgbClr val="002060"/>
                </a:solidFill>
              </a:rPr>
              <a:t> </a:t>
            </a:r>
            <a:r>
              <a:rPr lang="nb-NO" sz="2800" dirty="0" err="1">
                <a:solidFill>
                  <a:srgbClr val="002060"/>
                </a:solidFill>
              </a:rPr>
              <a:t>opportunities</a:t>
            </a:r>
            <a:endParaRPr lang="nb-NO" sz="2800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6C489C-679E-4D0B-8C58-E1BB5F8C9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7" y="735290"/>
            <a:ext cx="9860437" cy="6122709"/>
          </a:xfrm>
        </p:spPr>
        <p:txBody>
          <a:bodyPr>
            <a:normAutofit fontScale="85000" lnSpcReduction="20000"/>
          </a:bodyPr>
          <a:lstStyle/>
          <a:p>
            <a:r>
              <a:rPr lang="nb-NO" sz="2100" dirty="0"/>
              <a:t>Networking</a:t>
            </a:r>
          </a:p>
          <a:p>
            <a:pPr lvl="1"/>
            <a:r>
              <a:rPr lang="nb-NO" sz="2100" dirty="0"/>
              <a:t>Who do </a:t>
            </a:r>
            <a:r>
              <a:rPr lang="nb-NO" sz="2100" dirty="0" err="1"/>
              <a:t>your</a:t>
            </a:r>
            <a:r>
              <a:rPr lang="nb-NO" sz="2100" dirty="0"/>
              <a:t> </a:t>
            </a:r>
            <a:r>
              <a:rPr lang="nb-NO" sz="2100" dirty="0" err="1"/>
              <a:t>fellow</a:t>
            </a:r>
            <a:r>
              <a:rPr lang="nb-NO" sz="2100" dirty="0"/>
              <a:t> </a:t>
            </a:r>
            <a:r>
              <a:rPr lang="nb-NO" sz="2100" dirty="0" err="1"/>
              <a:t>colleagues</a:t>
            </a:r>
            <a:r>
              <a:rPr lang="nb-NO" sz="2100" dirty="0"/>
              <a:t>, </a:t>
            </a:r>
            <a:r>
              <a:rPr lang="nb-NO" sz="2100" dirty="0" err="1"/>
              <a:t>faculty</a:t>
            </a:r>
            <a:r>
              <a:rPr lang="nb-NO" sz="2100" dirty="0"/>
              <a:t>, </a:t>
            </a:r>
            <a:r>
              <a:rPr lang="nb-NO" sz="2100" dirty="0" err="1"/>
              <a:t>research</a:t>
            </a:r>
            <a:r>
              <a:rPr lang="nb-NO" sz="2100" dirty="0"/>
              <a:t> </a:t>
            </a:r>
            <a:r>
              <a:rPr lang="nb-NO" sz="2100" dirty="0" err="1"/>
              <a:t>advisor</a:t>
            </a:r>
            <a:r>
              <a:rPr lang="nb-NO" sz="2100" dirty="0"/>
              <a:t>(s) </a:t>
            </a:r>
            <a:r>
              <a:rPr lang="nb-NO" sz="2100" dirty="0" err="1"/>
              <a:t>personally</a:t>
            </a:r>
            <a:r>
              <a:rPr lang="nb-NO" sz="2100" dirty="0"/>
              <a:t> </a:t>
            </a:r>
            <a:r>
              <a:rPr lang="nb-NO" sz="2100" dirty="0" err="1"/>
              <a:t>know</a:t>
            </a:r>
            <a:r>
              <a:rPr lang="nb-NO" sz="2100" dirty="0"/>
              <a:t> </a:t>
            </a:r>
          </a:p>
          <a:p>
            <a:pPr lvl="1"/>
            <a:r>
              <a:rPr lang="nb-NO" sz="2100" dirty="0"/>
              <a:t>LinkedIn and </a:t>
            </a:r>
            <a:r>
              <a:rPr lang="nb-NO" sz="2100" dirty="0" err="1"/>
              <a:t>other</a:t>
            </a:r>
            <a:r>
              <a:rPr lang="nb-NO" sz="2100" dirty="0"/>
              <a:t> online </a:t>
            </a:r>
            <a:r>
              <a:rPr lang="nb-NO" sz="2100" dirty="0" err="1"/>
              <a:t>network</a:t>
            </a:r>
            <a:r>
              <a:rPr lang="nb-NO" sz="2100" dirty="0"/>
              <a:t> </a:t>
            </a:r>
            <a:r>
              <a:rPr lang="nb-NO" sz="2100" dirty="0" err="1"/>
              <a:t>platforms</a:t>
            </a:r>
            <a:endParaRPr lang="nb-NO" sz="2100" dirty="0"/>
          </a:p>
          <a:p>
            <a:pPr lvl="1"/>
            <a:r>
              <a:rPr lang="nb-NO" sz="2100" dirty="0" err="1"/>
              <a:t>Member</a:t>
            </a:r>
            <a:r>
              <a:rPr lang="nb-NO" sz="2100" dirty="0"/>
              <a:t> </a:t>
            </a:r>
            <a:r>
              <a:rPr lang="nb-NO" sz="2100" dirty="0" err="1"/>
              <a:t>of</a:t>
            </a:r>
            <a:r>
              <a:rPr lang="nb-NO" sz="2100" dirty="0"/>
              <a:t> an </a:t>
            </a:r>
            <a:r>
              <a:rPr lang="nb-NO" sz="2100" dirty="0" err="1"/>
              <a:t>international</a:t>
            </a:r>
            <a:r>
              <a:rPr lang="nb-NO" sz="2100" dirty="0"/>
              <a:t> </a:t>
            </a:r>
            <a:r>
              <a:rPr lang="nb-NO" sz="2100" dirty="0" err="1"/>
              <a:t>organization</a:t>
            </a:r>
            <a:r>
              <a:rPr lang="nb-NO" sz="2100" dirty="0"/>
              <a:t>? </a:t>
            </a:r>
            <a:r>
              <a:rPr lang="nb-NO" sz="2100" dirty="0" err="1"/>
              <a:t>Join</a:t>
            </a:r>
            <a:r>
              <a:rPr lang="nb-NO" sz="2100" dirty="0"/>
              <a:t>!</a:t>
            </a:r>
          </a:p>
          <a:p>
            <a:r>
              <a:rPr lang="nb-NO" sz="2100" dirty="0"/>
              <a:t>Publications</a:t>
            </a:r>
          </a:p>
          <a:p>
            <a:pPr lvl="1"/>
            <a:r>
              <a:rPr lang="nb-NO" sz="2100" dirty="0" err="1"/>
              <a:t>Something</a:t>
            </a:r>
            <a:r>
              <a:rPr lang="nb-NO" sz="2100" dirty="0"/>
              <a:t> </a:t>
            </a:r>
            <a:r>
              <a:rPr lang="nb-NO" sz="2100" dirty="0" err="1"/>
              <a:t>you</a:t>
            </a:r>
            <a:r>
              <a:rPr lang="nb-NO" sz="2100" dirty="0"/>
              <a:t> have </a:t>
            </a:r>
            <a:r>
              <a:rPr lang="nb-NO" sz="2100" dirty="0" err="1"/>
              <a:t>read</a:t>
            </a:r>
            <a:endParaRPr lang="nb-NO" sz="2100" dirty="0"/>
          </a:p>
          <a:p>
            <a:pPr lvl="1"/>
            <a:r>
              <a:rPr lang="nb-NO" sz="2100" dirty="0" err="1"/>
              <a:t>Publication</a:t>
            </a:r>
            <a:r>
              <a:rPr lang="nb-NO" sz="2100" dirty="0"/>
              <a:t> portals - Open </a:t>
            </a:r>
            <a:r>
              <a:rPr lang="nb-NO" sz="2100" dirty="0" err="1"/>
              <a:t>access</a:t>
            </a:r>
            <a:r>
              <a:rPr lang="nb-NO" sz="2100" dirty="0"/>
              <a:t> to </a:t>
            </a:r>
            <a:r>
              <a:rPr lang="nb-NO" sz="2100" dirty="0" err="1"/>
              <a:t>research</a:t>
            </a:r>
            <a:r>
              <a:rPr lang="nb-NO" sz="2100" dirty="0"/>
              <a:t> </a:t>
            </a:r>
            <a:r>
              <a:rPr lang="nb-NO" sz="2100" dirty="0" err="1"/>
              <a:t>publications</a:t>
            </a:r>
            <a:r>
              <a:rPr lang="nb-NO" sz="2100" dirty="0"/>
              <a:t> /</a:t>
            </a:r>
            <a:r>
              <a:rPr lang="nb-NO" sz="2100" dirty="0" err="1"/>
              <a:t>PubMed</a:t>
            </a:r>
            <a:r>
              <a:rPr lang="nb-NO" sz="2100" dirty="0"/>
              <a:t> in </a:t>
            </a:r>
            <a:r>
              <a:rPr lang="nb-NO" sz="2100" dirty="0" err="1"/>
              <a:t>the</a:t>
            </a:r>
            <a:r>
              <a:rPr lang="nb-NO" sz="2100" dirty="0"/>
              <a:t> US</a:t>
            </a:r>
          </a:p>
          <a:p>
            <a:r>
              <a:rPr lang="nb-NO" sz="2100" dirty="0"/>
              <a:t>Conferences </a:t>
            </a:r>
          </a:p>
          <a:p>
            <a:pPr lvl="1"/>
            <a:r>
              <a:rPr lang="nb-NO" sz="2100" dirty="0" err="1"/>
              <a:t>Amazing</a:t>
            </a:r>
            <a:r>
              <a:rPr lang="nb-NO" sz="2100" dirty="0"/>
              <a:t> </a:t>
            </a:r>
            <a:r>
              <a:rPr lang="nb-NO" sz="2100" dirty="0" err="1"/>
              <a:t>opportunity</a:t>
            </a:r>
            <a:r>
              <a:rPr lang="nb-NO" sz="2100" dirty="0"/>
              <a:t> to </a:t>
            </a:r>
            <a:r>
              <a:rPr lang="nb-NO" sz="2100" dirty="0" err="1"/>
              <a:t>network</a:t>
            </a:r>
            <a:endParaRPr lang="nb-NO" sz="2100" dirty="0"/>
          </a:p>
          <a:p>
            <a:pPr lvl="2"/>
            <a:r>
              <a:rPr lang="nb-NO" sz="2000" dirty="0" err="1"/>
              <a:t>Consider</a:t>
            </a:r>
            <a:r>
              <a:rPr lang="nb-NO" sz="2000" dirty="0"/>
              <a:t> </a:t>
            </a:r>
            <a:r>
              <a:rPr lang="nb-NO" sz="2000" dirty="0" err="1"/>
              <a:t>submitting</a:t>
            </a:r>
            <a:r>
              <a:rPr lang="nb-NO" sz="2000" dirty="0"/>
              <a:t> an </a:t>
            </a:r>
            <a:r>
              <a:rPr lang="nb-NO" sz="2000" dirty="0" err="1"/>
              <a:t>abstract</a:t>
            </a:r>
            <a:r>
              <a:rPr lang="nb-NO" sz="2000" dirty="0"/>
              <a:t> (</a:t>
            </a:r>
            <a:r>
              <a:rPr lang="nb-NO" sz="2000" dirty="0" err="1"/>
              <a:t>if</a:t>
            </a:r>
            <a:r>
              <a:rPr lang="nb-NO" sz="2000" dirty="0"/>
              <a:t> at </a:t>
            </a:r>
            <a:r>
              <a:rPr lang="nb-NO" sz="2000" dirty="0" err="1"/>
              <a:t>that</a:t>
            </a:r>
            <a:r>
              <a:rPr lang="nb-NO" sz="2000" dirty="0"/>
              <a:t> </a:t>
            </a:r>
            <a:r>
              <a:rPr lang="nb-NO" sz="2000" dirty="0" err="1"/>
              <a:t>point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, </a:t>
            </a:r>
            <a:r>
              <a:rPr lang="nb-NO" sz="2000" dirty="0" err="1"/>
              <a:t>can</a:t>
            </a:r>
            <a:r>
              <a:rPr lang="nb-NO" sz="2000" dirty="0"/>
              <a:t> lead to a poster </a:t>
            </a:r>
            <a:r>
              <a:rPr lang="nb-NO" sz="2000" dirty="0" err="1"/>
              <a:t>presentation</a:t>
            </a:r>
            <a:r>
              <a:rPr lang="nb-NO" sz="2000" dirty="0"/>
              <a:t>)</a:t>
            </a:r>
            <a:endParaRPr lang="nb-NO" sz="1900" dirty="0"/>
          </a:p>
          <a:p>
            <a:pPr lvl="1"/>
            <a:r>
              <a:rPr lang="nb-NO" sz="2100" dirty="0" err="1"/>
              <a:t>Join</a:t>
            </a:r>
            <a:r>
              <a:rPr lang="nb-NO" sz="2100" dirty="0"/>
              <a:t> «</a:t>
            </a:r>
            <a:r>
              <a:rPr lang="nb-NO" sz="2100" dirty="0" err="1"/>
              <a:t>meet</a:t>
            </a:r>
            <a:r>
              <a:rPr lang="nb-NO" sz="2100" dirty="0"/>
              <a:t> and </a:t>
            </a:r>
            <a:r>
              <a:rPr lang="nb-NO" sz="2100" dirty="0" err="1"/>
              <a:t>greets</a:t>
            </a:r>
            <a:r>
              <a:rPr lang="nb-NO" sz="2100" dirty="0"/>
              <a:t>» </a:t>
            </a:r>
            <a:r>
              <a:rPr lang="nb-NO" sz="2100" dirty="0" err="1"/>
              <a:t>with</a:t>
            </a:r>
            <a:r>
              <a:rPr lang="nb-NO" sz="2100" dirty="0"/>
              <a:t> </a:t>
            </a:r>
            <a:r>
              <a:rPr lang="nb-NO" sz="2100" dirty="0" err="1"/>
              <a:t>other</a:t>
            </a:r>
            <a:r>
              <a:rPr lang="nb-NO" sz="2100" dirty="0"/>
              <a:t> </a:t>
            </a:r>
            <a:r>
              <a:rPr lang="nb-NO" sz="2100" dirty="0" err="1"/>
              <a:t>researchers</a:t>
            </a:r>
            <a:r>
              <a:rPr lang="nb-NO" sz="2100" dirty="0"/>
              <a:t>, poster </a:t>
            </a:r>
            <a:r>
              <a:rPr lang="nb-NO" sz="2100" dirty="0" err="1"/>
              <a:t>presentations</a:t>
            </a:r>
            <a:r>
              <a:rPr lang="nb-NO" sz="2100" dirty="0"/>
              <a:t>…</a:t>
            </a:r>
          </a:p>
          <a:p>
            <a:pPr lvl="1"/>
            <a:r>
              <a:rPr lang="nb-NO" sz="2100" dirty="0"/>
              <a:t>An </a:t>
            </a:r>
            <a:r>
              <a:rPr lang="nb-NO" sz="2100" dirty="0" err="1"/>
              <a:t>example</a:t>
            </a:r>
            <a:r>
              <a:rPr lang="nb-NO" sz="2100" dirty="0"/>
              <a:t> for </a:t>
            </a:r>
            <a:r>
              <a:rPr lang="nb-NO" sz="2100" dirty="0" err="1"/>
              <a:t>Nursing</a:t>
            </a:r>
            <a:r>
              <a:rPr lang="nb-NO" sz="2100" dirty="0"/>
              <a:t>- Sigma International </a:t>
            </a:r>
            <a:r>
              <a:rPr lang="nb-NO" sz="2100" dirty="0" err="1"/>
              <a:t>Nursing</a:t>
            </a:r>
            <a:r>
              <a:rPr lang="nb-NO" sz="2100" dirty="0"/>
              <a:t> Organization is </a:t>
            </a:r>
            <a:r>
              <a:rPr lang="nb-NO" sz="2100" dirty="0" err="1"/>
              <a:t>having</a:t>
            </a:r>
            <a:r>
              <a:rPr lang="nb-NO" sz="2100" dirty="0"/>
              <a:t> </a:t>
            </a:r>
            <a:r>
              <a:rPr lang="nb-NO" sz="2100" dirty="0" err="1"/>
              <a:t>its</a:t>
            </a:r>
            <a:r>
              <a:rPr lang="nb-NO" sz="2100" dirty="0"/>
              <a:t> </a:t>
            </a:r>
            <a:r>
              <a:rPr lang="nb-NO" sz="2100" dirty="0" err="1"/>
              <a:t>annual</a:t>
            </a:r>
            <a:r>
              <a:rPr lang="nb-NO" sz="2100" dirty="0"/>
              <a:t> </a:t>
            </a:r>
            <a:r>
              <a:rPr lang="nb-NO" sz="2100" dirty="0" err="1"/>
              <a:t>international</a:t>
            </a:r>
            <a:r>
              <a:rPr lang="nb-NO" sz="2100" dirty="0"/>
              <a:t> </a:t>
            </a:r>
            <a:r>
              <a:rPr lang="nb-NO" sz="2100" dirty="0" err="1"/>
              <a:t>conference</a:t>
            </a:r>
            <a:r>
              <a:rPr lang="nb-NO" sz="2100" dirty="0"/>
              <a:t> in Edinburgh </a:t>
            </a:r>
            <a:r>
              <a:rPr lang="nb-NO" sz="2100" dirty="0" err="1"/>
              <a:t>this</a:t>
            </a:r>
            <a:r>
              <a:rPr lang="nb-NO" sz="2100" dirty="0"/>
              <a:t> </a:t>
            </a:r>
            <a:r>
              <a:rPr lang="nb-NO" sz="2100" dirty="0" err="1"/>
              <a:t>July</a:t>
            </a:r>
            <a:r>
              <a:rPr lang="nb-NO" sz="2100" dirty="0"/>
              <a:t>. </a:t>
            </a:r>
          </a:p>
          <a:p>
            <a:pPr lvl="2"/>
            <a:r>
              <a:rPr lang="en-US" sz="2100" dirty="0"/>
              <a:t>33rd International Nursing Research Congress, 21-25 July 2022</a:t>
            </a:r>
          </a:p>
          <a:p>
            <a:pPr lvl="3"/>
            <a:r>
              <a:rPr lang="en-US" sz="2100" dirty="0"/>
              <a:t>Congress Theme - </a:t>
            </a:r>
            <a:r>
              <a:rPr lang="en-US" sz="2100" i="1" dirty="0"/>
              <a:t>Transforming Global Nursing Knowledge Through Research, Scholarship, and Innovation</a:t>
            </a:r>
          </a:p>
          <a:p>
            <a:pPr lvl="3"/>
            <a:r>
              <a:rPr lang="en-US" sz="2100" dirty="0"/>
              <a:t>www.sigmanursing.org</a:t>
            </a:r>
            <a:endParaRPr lang="nb-NO" sz="21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51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6E50D9-4BFF-46D6-8097-010C5183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16" y="153619"/>
            <a:ext cx="8596668" cy="663019"/>
          </a:xfrm>
        </p:spPr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Questions to ask </a:t>
            </a:r>
            <a:r>
              <a:rPr lang="nb-NO" dirty="0" err="1">
                <a:solidFill>
                  <a:srgbClr val="002060"/>
                </a:solidFill>
              </a:rPr>
              <a:t>yourself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before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starting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2D4604-2FA0-4A21-8883-362D5FACC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816638"/>
            <a:ext cx="9285402" cy="5970661"/>
          </a:xfrm>
        </p:spPr>
        <p:txBody>
          <a:bodyPr>
            <a:normAutofit/>
          </a:bodyPr>
          <a:lstStyle/>
          <a:p>
            <a:r>
              <a:rPr lang="nb-NO" dirty="0" err="1"/>
              <a:t>What</a:t>
            </a:r>
            <a:r>
              <a:rPr lang="nb-NO" dirty="0"/>
              <a:t> is my goal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having</a:t>
            </a:r>
            <a:r>
              <a:rPr lang="nb-NO" dirty="0"/>
              <a:t> an </a:t>
            </a:r>
            <a:r>
              <a:rPr lang="nb-NO" dirty="0" err="1"/>
              <a:t>international</a:t>
            </a:r>
            <a:r>
              <a:rPr lang="nb-NO" dirty="0"/>
              <a:t> </a:t>
            </a:r>
            <a:r>
              <a:rPr lang="nb-NO" dirty="0" err="1"/>
              <a:t>experience</a:t>
            </a:r>
            <a:r>
              <a:rPr lang="nb-NO" dirty="0"/>
              <a:t>?</a:t>
            </a:r>
          </a:p>
          <a:p>
            <a:pPr lvl="1"/>
            <a:r>
              <a:rPr lang="nb-NO" b="1" dirty="0"/>
              <a:t>Location driven- </a:t>
            </a:r>
            <a:r>
              <a:rPr lang="nb-NO" dirty="0"/>
              <a:t>I </a:t>
            </a:r>
            <a:r>
              <a:rPr lang="nb-NO" dirty="0" err="1"/>
              <a:t>want</a:t>
            </a:r>
            <a:r>
              <a:rPr lang="nb-NO" dirty="0"/>
              <a:t> to </a:t>
            </a:r>
            <a:r>
              <a:rPr lang="nb-NO" dirty="0" err="1"/>
              <a:t>go</a:t>
            </a:r>
            <a:r>
              <a:rPr lang="nb-NO" dirty="0"/>
              <a:t> to location Y in country </a:t>
            </a:r>
            <a:r>
              <a:rPr lang="nb-NO" dirty="0" err="1"/>
              <a:t>X</a:t>
            </a:r>
            <a:endParaRPr lang="nb-NO" dirty="0"/>
          </a:p>
          <a:p>
            <a:pPr lvl="1"/>
            <a:r>
              <a:rPr lang="nb-NO" b="1" dirty="0"/>
              <a:t>Research driven- </a:t>
            </a:r>
            <a:r>
              <a:rPr lang="nb-NO" dirty="0"/>
              <a:t>I </a:t>
            </a:r>
            <a:r>
              <a:rPr lang="nb-NO" dirty="0" err="1"/>
              <a:t>would</a:t>
            </a:r>
            <a:r>
              <a:rPr lang="nb-NO" dirty="0"/>
              <a:t> like to </a:t>
            </a:r>
            <a:r>
              <a:rPr lang="nb-NO" dirty="0" err="1"/>
              <a:t>conduct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focusing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X</a:t>
            </a:r>
            <a:r>
              <a:rPr lang="nb-NO" dirty="0"/>
              <a:t>.  I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look</a:t>
            </a:r>
            <a:r>
              <a:rPr lang="nb-NO" dirty="0"/>
              <a:t> for </a:t>
            </a:r>
            <a:r>
              <a:rPr lang="nb-NO" dirty="0" err="1"/>
              <a:t>researchers</a:t>
            </a:r>
            <a:r>
              <a:rPr lang="nb-NO" dirty="0"/>
              <a:t> </a:t>
            </a:r>
            <a:r>
              <a:rPr lang="nb-NO" dirty="0" err="1"/>
              <a:t>who</a:t>
            </a:r>
            <a:r>
              <a:rPr lang="nb-NO" dirty="0"/>
              <a:t> do </a:t>
            </a:r>
            <a:r>
              <a:rPr lang="nb-NO" dirty="0" err="1"/>
              <a:t>the</a:t>
            </a:r>
            <a:r>
              <a:rPr lang="nb-NO" dirty="0"/>
              <a:t> same type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</a:p>
          <a:p>
            <a:pPr lvl="1"/>
            <a:r>
              <a:rPr lang="nb-NO" b="1" dirty="0" err="1"/>
              <a:t>Researcher</a:t>
            </a:r>
            <a:r>
              <a:rPr lang="nb-NO" b="1" dirty="0"/>
              <a:t> driven- </a:t>
            </a:r>
            <a:r>
              <a:rPr lang="nb-NO" dirty="0"/>
              <a:t>This </a:t>
            </a:r>
            <a:r>
              <a:rPr lang="nb-NO" dirty="0" err="1"/>
              <a:t>researcher</a:t>
            </a:r>
            <a:r>
              <a:rPr lang="nb-NO" dirty="0"/>
              <a:t> has </a:t>
            </a:r>
            <a:r>
              <a:rPr lang="nb-NO" dirty="0" err="1"/>
              <a:t>some</a:t>
            </a:r>
            <a:r>
              <a:rPr lang="nb-NO" dirty="0"/>
              <a:t> remarkable </a:t>
            </a:r>
            <a:r>
              <a:rPr lang="nb-NO" dirty="0" err="1"/>
              <a:t>ideas</a:t>
            </a:r>
            <a:r>
              <a:rPr lang="nb-NO" dirty="0"/>
              <a:t> and I </a:t>
            </a:r>
            <a:r>
              <a:rPr lang="nb-NO" dirty="0" err="1"/>
              <a:t>would</a:t>
            </a:r>
            <a:r>
              <a:rPr lang="nb-NO" dirty="0"/>
              <a:t> </a:t>
            </a:r>
            <a:r>
              <a:rPr lang="nb-NO" dirty="0" err="1"/>
              <a:t>really</a:t>
            </a:r>
            <a:r>
              <a:rPr lang="nb-NO" dirty="0"/>
              <a:t> like to </a:t>
            </a:r>
            <a:r>
              <a:rPr lang="nb-NO" dirty="0" err="1"/>
              <a:t>learn</a:t>
            </a:r>
            <a:r>
              <a:rPr lang="nb-NO" dirty="0"/>
              <a:t> from him/her, </a:t>
            </a:r>
            <a:r>
              <a:rPr lang="nb-NO" dirty="0" err="1"/>
              <a:t>collaborate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a </a:t>
            </a:r>
            <a:r>
              <a:rPr lang="nb-NO" dirty="0" err="1"/>
              <a:t>project</a:t>
            </a:r>
            <a:endParaRPr lang="nb-NO" dirty="0"/>
          </a:p>
          <a:p>
            <a:r>
              <a:rPr lang="nb-NO" dirty="0"/>
              <a:t>Think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current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(s) and time line(s)</a:t>
            </a:r>
          </a:p>
          <a:p>
            <a:pPr lvl="1"/>
            <a:r>
              <a:rPr lang="nb-NO" dirty="0" err="1"/>
              <a:t>Does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have a </a:t>
            </a:r>
            <a:r>
              <a:rPr lang="nb-NO" dirty="0" err="1"/>
              <a:t>specific</a:t>
            </a:r>
            <a:r>
              <a:rPr lang="nb-NO" dirty="0"/>
              <a:t> deadline or do </a:t>
            </a:r>
            <a:r>
              <a:rPr lang="nb-NO" dirty="0" err="1"/>
              <a:t>you</a:t>
            </a:r>
            <a:r>
              <a:rPr lang="nb-NO" dirty="0"/>
              <a:t> have </a:t>
            </a:r>
            <a:r>
              <a:rPr lang="nb-NO" dirty="0" err="1"/>
              <a:t>flexibility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How </a:t>
            </a:r>
            <a:r>
              <a:rPr lang="nb-NO" dirty="0" err="1"/>
              <a:t>could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benefit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opportunity</a:t>
            </a:r>
            <a:r>
              <a:rPr lang="nb-NO" dirty="0"/>
              <a:t>? </a:t>
            </a:r>
            <a:r>
              <a:rPr lang="nb-NO" dirty="0" err="1"/>
              <a:t>Could</a:t>
            </a:r>
            <a:r>
              <a:rPr lang="nb-NO" dirty="0"/>
              <a:t> it </a:t>
            </a:r>
            <a:r>
              <a:rPr lang="nb-NO" dirty="0" err="1"/>
              <a:t>strengthen</a:t>
            </a:r>
            <a:r>
              <a:rPr lang="nb-NO" dirty="0"/>
              <a:t> </a:t>
            </a:r>
            <a:r>
              <a:rPr lang="nb-NO" dirty="0" err="1"/>
              <a:t>its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design or </a:t>
            </a:r>
            <a:r>
              <a:rPr lang="nb-NO" dirty="0" err="1"/>
              <a:t>findings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Have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conducted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initial </a:t>
            </a:r>
            <a:r>
              <a:rPr lang="nb-NO" dirty="0" err="1"/>
              <a:t>project</a:t>
            </a:r>
            <a:r>
              <a:rPr lang="nb-NO" dirty="0"/>
              <a:t>, </a:t>
            </a:r>
            <a:r>
              <a:rPr lang="nb-NO" dirty="0" err="1"/>
              <a:t>learned</a:t>
            </a:r>
            <a:r>
              <a:rPr lang="nb-NO" dirty="0"/>
              <a:t> </a:t>
            </a:r>
            <a:r>
              <a:rPr lang="nb-NO" dirty="0" err="1"/>
              <a:t>X</a:t>
            </a:r>
            <a:r>
              <a:rPr lang="nb-NO" dirty="0"/>
              <a:t>, </a:t>
            </a:r>
            <a:r>
              <a:rPr lang="nb-NO" dirty="0" err="1"/>
              <a:t>maybe</a:t>
            </a:r>
            <a:r>
              <a:rPr lang="nb-NO" dirty="0"/>
              <a:t> </a:t>
            </a:r>
            <a:r>
              <a:rPr lang="nb-NO" dirty="0" err="1"/>
              <a:t>published</a:t>
            </a:r>
            <a:r>
              <a:rPr lang="nb-NO" dirty="0"/>
              <a:t> and </a:t>
            </a:r>
            <a:r>
              <a:rPr lang="nb-NO" dirty="0" err="1"/>
              <a:t>now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wish</a:t>
            </a:r>
            <a:r>
              <a:rPr lang="nb-NO" dirty="0"/>
              <a:t> to </a:t>
            </a:r>
            <a:r>
              <a:rPr lang="nb-NO" dirty="0" err="1"/>
              <a:t>expand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(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question</a:t>
            </a:r>
            <a:r>
              <a:rPr lang="nb-NO" dirty="0"/>
              <a:t>, </a:t>
            </a: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include</a:t>
            </a:r>
            <a:r>
              <a:rPr lang="nb-NO" dirty="0"/>
              <a:t> </a:t>
            </a:r>
            <a:r>
              <a:rPr lang="nb-NO" dirty="0" err="1"/>
              <a:t>additional</a:t>
            </a:r>
            <a:r>
              <a:rPr lang="nb-NO" dirty="0"/>
              <a:t> </a:t>
            </a:r>
            <a:r>
              <a:rPr lang="nb-NO" dirty="0" err="1"/>
              <a:t>paper</a:t>
            </a:r>
            <a:r>
              <a:rPr lang="nb-NO" dirty="0"/>
              <a:t> </a:t>
            </a:r>
            <a:r>
              <a:rPr lang="nb-NO" dirty="0" err="1"/>
              <a:t>opportunities</a:t>
            </a:r>
            <a:r>
              <a:rPr lang="nb-NO" dirty="0"/>
              <a:t>)?</a:t>
            </a:r>
          </a:p>
          <a:p>
            <a:r>
              <a:rPr lang="nb-NO" dirty="0"/>
              <a:t>Do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already</a:t>
            </a:r>
            <a:r>
              <a:rPr lang="nb-NO" dirty="0"/>
              <a:t> have </a:t>
            </a:r>
            <a:r>
              <a:rPr lang="nb-NO" dirty="0" err="1"/>
              <a:t>someone</a:t>
            </a:r>
            <a:r>
              <a:rPr lang="nb-NO" dirty="0"/>
              <a:t> in </a:t>
            </a:r>
            <a:r>
              <a:rPr lang="nb-NO" dirty="0" err="1"/>
              <a:t>mind</a:t>
            </a:r>
            <a:r>
              <a:rPr lang="nb-NO" dirty="0"/>
              <a:t>? Have </a:t>
            </a:r>
            <a:r>
              <a:rPr lang="nb-NO" dirty="0" err="1"/>
              <a:t>you</a:t>
            </a:r>
            <a:r>
              <a:rPr lang="nb-NO" dirty="0"/>
              <a:t> an </a:t>
            </a:r>
            <a:r>
              <a:rPr lang="nb-NO" dirty="0" err="1"/>
              <a:t>alternate</a:t>
            </a:r>
            <a:r>
              <a:rPr lang="nb-NO" dirty="0"/>
              <a:t> or </a:t>
            </a:r>
            <a:r>
              <a:rPr lang="nb-NO" dirty="0" err="1"/>
              <a:t>backup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first </a:t>
            </a:r>
            <a:r>
              <a:rPr lang="nb-NO" dirty="0" err="1"/>
              <a:t>choice</a:t>
            </a:r>
            <a:r>
              <a:rPr lang="nb-NO" dirty="0"/>
              <a:t> not </a:t>
            </a:r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out</a:t>
            </a:r>
            <a:r>
              <a:rPr lang="nb-NO" dirty="0"/>
              <a:t>? Plan A, Plan B</a:t>
            </a:r>
          </a:p>
          <a:p>
            <a:r>
              <a:rPr lang="nb-NO" dirty="0"/>
              <a:t>Think multiple timelines –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goals </a:t>
            </a:r>
            <a:r>
              <a:rPr lang="nb-NO" dirty="0" err="1"/>
              <a:t>now</a:t>
            </a:r>
            <a:r>
              <a:rPr lang="nb-NO" dirty="0"/>
              <a:t> and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future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collaboration</a:t>
            </a:r>
            <a:r>
              <a:rPr lang="nb-NO" dirty="0"/>
              <a:t> goals</a:t>
            </a:r>
          </a:p>
        </p:txBody>
      </p:sp>
    </p:spTree>
    <p:extLst>
      <p:ext uri="{BB962C8B-B14F-4D97-AF65-F5344CB8AC3E}">
        <p14:creationId xmlns:p14="http://schemas.microsoft.com/office/powerpoint/2010/main" val="366820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6033A4-8E14-43B2-98A6-36DD0D5C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3" y="156238"/>
            <a:ext cx="9634194" cy="560199"/>
          </a:xfrm>
        </p:spPr>
        <p:txBody>
          <a:bodyPr>
            <a:noAutofit/>
          </a:bodyPr>
          <a:lstStyle/>
          <a:p>
            <a:r>
              <a:rPr lang="nb-NO" sz="3000" dirty="0" err="1">
                <a:solidFill>
                  <a:srgbClr val="002060"/>
                </a:solidFill>
              </a:rPr>
              <a:t>Before</a:t>
            </a:r>
            <a:r>
              <a:rPr lang="nb-NO" sz="3000" dirty="0">
                <a:solidFill>
                  <a:srgbClr val="002060"/>
                </a:solidFill>
              </a:rPr>
              <a:t> </a:t>
            </a:r>
            <a:r>
              <a:rPr lang="nb-NO" sz="3000" dirty="0" err="1">
                <a:solidFill>
                  <a:srgbClr val="002060"/>
                </a:solidFill>
              </a:rPr>
              <a:t>establishing</a:t>
            </a:r>
            <a:r>
              <a:rPr lang="nb-NO" sz="3000" dirty="0">
                <a:solidFill>
                  <a:srgbClr val="002060"/>
                </a:solidFill>
              </a:rPr>
              <a:t> </a:t>
            </a:r>
            <a:r>
              <a:rPr lang="nb-NO" sz="3000" dirty="0" err="1">
                <a:solidFill>
                  <a:srgbClr val="002060"/>
                </a:solidFill>
              </a:rPr>
              <a:t>contact</a:t>
            </a:r>
            <a:r>
              <a:rPr lang="nb-NO" sz="3000" dirty="0">
                <a:solidFill>
                  <a:srgbClr val="002060"/>
                </a:solidFill>
              </a:rPr>
              <a:t>- Do </a:t>
            </a:r>
            <a:r>
              <a:rPr lang="nb-NO" sz="3000" dirty="0" err="1">
                <a:solidFill>
                  <a:srgbClr val="002060"/>
                </a:solidFill>
              </a:rPr>
              <a:t>your</a:t>
            </a:r>
            <a:r>
              <a:rPr lang="nb-NO" sz="3000" dirty="0">
                <a:solidFill>
                  <a:srgbClr val="002060"/>
                </a:solidFill>
              </a:rPr>
              <a:t> </a:t>
            </a:r>
            <a:r>
              <a:rPr lang="nb-NO" sz="3000" dirty="0" err="1">
                <a:solidFill>
                  <a:srgbClr val="002060"/>
                </a:solidFill>
              </a:rPr>
              <a:t>homework</a:t>
            </a:r>
            <a:r>
              <a:rPr lang="nb-NO" sz="3000" dirty="0">
                <a:solidFill>
                  <a:srgbClr val="002060"/>
                </a:solidFill>
              </a:rPr>
              <a:t> first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DB21F7-FA59-4006-B829-6F18D2D16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7" y="716437"/>
            <a:ext cx="9502220" cy="5985325"/>
          </a:xfrm>
        </p:spPr>
        <p:txBody>
          <a:bodyPr>
            <a:normAutofit fontScale="92500" lnSpcReduction="10000"/>
          </a:bodyPr>
          <a:lstStyle/>
          <a:p>
            <a:r>
              <a:rPr lang="nb-NO" sz="2000" dirty="0" err="1"/>
              <a:t>You</a:t>
            </a:r>
            <a:r>
              <a:rPr lang="nb-NO" sz="2000" dirty="0"/>
              <a:t> have </a:t>
            </a:r>
            <a:r>
              <a:rPr lang="nb-NO" sz="2000" dirty="0" err="1"/>
              <a:t>decided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a </a:t>
            </a:r>
            <a:r>
              <a:rPr lang="nb-NO" sz="2000" dirty="0" err="1"/>
              <a:t>researcher</a:t>
            </a:r>
            <a:r>
              <a:rPr lang="nb-NO" sz="2000" dirty="0"/>
              <a:t>!  </a:t>
            </a:r>
            <a:r>
              <a:rPr lang="nb-NO" sz="2000" dirty="0" err="1"/>
              <a:t>Excellent</a:t>
            </a:r>
            <a:r>
              <a:rPr lang="nb-NO" sz="2000" dirty="0"/>
              <a:t>!</a:t>
            </a:r>
          </a:p>
          <a:p>
            <a:r>
              <a:rPr lang="nb-NO" sz="2000" dirty="0"/>
              <a:t>If </a:t>
            </a:r>
            <a:r>
              <a:rPr lang="nb-NO" sz="2000" dirty="0" err="1"/>
              <a:t>you</a:t>
            </a:r>
            <a:r>
              <a:rPr lang="nb-NO" sz="2000" dirty="0"/>
              <a:t> have not done so </a:t>
            </a:r>
            <a:r>
              <a:rPr lang="nb-NO" sz="2000" dirty="0" err="1"/>
              <a:t>already</a:t>
            </a:r>
            <a:r>
              <a:rPr lang="nb-NO" sz="2000" dirty="0"/>
              <a:t>, </a:t>
            </a:r>
            <a:r>
              <a:rPr lang="nb-NO" sz="2000" dirty="0" err="1"/>
              <a:t>learn</a:t>
            </a:r>
            <a:r>
              <a:rPr lang="nb-NO" sz="2000" dirty="0"/>
              <a:t> </a:t>
            </a:r>
            <a:r>
              <a:rPr lang="nb-NO" sz="2000" dirty="0" err="1"/>
              <a:t>about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researcher</a:t>
            </a:r>
            <a:endParaRPr lang="nb-NO" sz="2000" dirty="0"/>
          </a:p>
          <a:p>
            <a:pPr lvl="1"/>
            <a:r>
              <a:rPr lang="nb-NO" sz="2000" dirty="0"/>
              <a:t>Publications, </a:t>
            </a:r>
            <a:r>
              <a:rPr lang="nb-NO" sz="2000" dirty="0" err="1"/>
              <a:t>Podcasts</a:t>
            </a:r>
            <a:r>
              <a:rPr lang="nb-NO" sz="2000" dirty="0"/>
              <a:t>, </a:t>
            </a:r>
            <a:r>
              <a:rPr lang="nb-NO" sz="2000" dirty="0" err="1"/>
              <a:t>YouTube</a:t>
            </a:r>
            <a:r>
              <a:rPr lang="nb-NO" sz="2000" dirty="0"/>
              <a:t>, </a:t>
            </a:r>
            <a:r>
              <a:rPr lang="nb-NO" sz="2000" dirty="0" err="1"/>
              <a:t>Linked</a:t>
            </a:r>
            <a:r>
              <a:rPr lang="nb-NO" sz="2000" dirty="0"/>
              <a:t> In, Google </a:t>
            </a:r>
            <a:r>
              <a:rPr lang="nb-NO" sz="2000" dirty="0" err="1"/>
              <a:t>Searches</a:t>
            </a:r>
            <a:endParaRPr lang="nb-NO" sz="2000" dirty="0"/>
          </a:p>
          <a:p>
            <a:r>
              <a:rPr lang="nb-NO" sz="2000" dirty="0"/>
              <a:t>How </a:t>
            </a:r>
            <a:r>
              <a:rPr lang="nb-NO" sz="2000" dirty="0" err="1"/>
              <a:t>would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benefit</a:t>
            </a:r>
            <a:r>
              <a:rPr lang="nb-NO" sz="2000" dirty="0"/>
              <a:t>?  How </a:t>
            </a:r>
            <a:r>
              <a:rPr lang="nb-NO" sz="2000" dirty="0" err="1"/>
              <a:t>would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other</a:t>
            </a:r>
            <a:r>
              <a:rPr lang="nb-NO" sz="2000" dirty="0"/>
              <a:t> </a:t>
            </a:r>
            <a:r>
              <a:rPr lang="nb-NO" sz="2000" dirty="0" err="1"/>
              <a:t>researcher</a:t>
            </a:r>
            <a:r>
              <a:rPr lang="nb-NO" sz="2000" dirty="0"/>
              <a:t> </a:t>
            </a:r>
            <a:r>
              <a:rPr lang="nb-NO" sz="2000" dirty="0" err="1"/>
              <a:t>benefit</a:t>
            </a:r>
            <a:r>
              <a:rPr lang="nb-NO" sz="2000" dirty="0"/>
              <a:t>?</a:t>
            </a:r>
          </a:p>
          <a:p>
            <a:pPr lvl="1"/>
            <a:r>
              <a:rPr lang="nb-NO" sz="2000" dirty="0" err="1"/>
              <a:t>Two</a:t>
            </a:r>
            <a:r>
              <a:rPr lang="nb-NO" sz="2000" dirty="0"/>
              <a:t> </a:t>
            </a:r>
            <a:r>
              <a:rPr lang="nb-NO" sz="2000" dirty="0" err="1"/>
              <a:t>way</a:t>
            </a:r>
            <a:r>
              <a:rPr lang="nb-NO" sz="2000" dirty="0"/>
              <a:t> </a:t>
            </a:r>
            <a:r>
              <a:rPr lang="nb-NO" sz="2000" dirty="0" err="1"/>
              <a:t>road</a:t>
            </a:r>
            <a:endParaRPr lang="nb-NO" sz="2000" dirty="0"/>
          </a:p>
          <a:p>
            <a:r>
              <a:rPr lang="nb-NO" sz="2000" dirty="0" err="1"/>
              <a:t>What</a:t>
            </a:r>
            <a:r>
              <a:rPr lang="nb-NO" sz="2000" dirty="0"/>
              <a:t> do </a:t>
            </a:r>
            <a:r>
              <a:rPr lang="nb-NO" sz="2000" dirty="0" err="1"/>
              <a:t>you</a:t>
            </a:r>
            <a:r>
              <a:rPr lang="nb-NO" sz="2000" dirty="0"/>
              <a:t> have in </a:t>
            </a:r>
            <a:r>
              <a:rPr lang="nb-NO" sz="2000" dirty="0" err="1"/>
              <a:t>common</a:t>
            </a:r>
            <a:r>
              <a:rPr lang="nb-NO" sz="2000" dirty="0"/>
              <a:t>? How </a:t>
            </a:r>
            <a:r>
              <a:rPr lang="nb-NO" sz="2000" dirty="0" err="1"/>
              <a:t>does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align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his/her </a:t>
            </a:r>
            <a:r>
              <a:rPr lang="nb-NO" sz="2000" dirty="0" err="1"/>
              <a:t>research</a:t>
            </a:r>
            <a:r>
              <a:rPr lang="nb-NO" sz="2000" dirty="0"/>
              <a:t>?</a:t>
            </a:r>
          </a:p>
          <a:p>
            <a:r>
              <a:rPr lang="nb-NO" sz="2000" dirty="0"/>
              <a:t>How is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 different? How </a:t>
            </a:r>
            <a:r>
              <a:rPr lang="nb-NO" sz="2000" dirty="0" err="1"/>
              <a:t>could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both</a:t>
            </a:r>
            <a:r>
              <a:rPr lang="nb-NO" sz="2000" dirty="0"/>
              <a:t> </a:t>
            </a:r>
            <a:r>
              <a:rPr lang="nb-NO" sz="2000" dirty="0" err="1"/>
              <a:t>benefit</a:t>
            </a:r>
            <a:r>
              <a:rPr lang="nb-NO" sz="2000" dirty="0"/>
              <a:t> from </a:t>
            </a:r>
            <a:r>
              <a:rPr lang="nb-NO" sz="2000" dirty="0" err="1"/>
              <a:t>these</a:t>
            </a:r>
            <a:r>
              <a:rPr lang="nb-NO" sz="2000" dirty="0"/>
              <a:t> </a:t>
            </a:r>
            <a:r>
              <a:rPr lang="nb-NO" sz="2000" dirty="0" err="1"/>
              <a:t>differences</a:t>
            </a:r>
            <a:r>
              <a:rPr lang="nb-NO" sz="2000" dirty="0"/>
              <a:t> in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approaches</a:t>
            </a:r>
            <a:r>
              <a:rPr lang="nb-NO" sz="2000" dirty="0"/>
              <a:t>, designs, </a:t>
            </a:r>
            <a:r>
              <a:rPr lang="nb-NO" sz="2000" dirty="0" err="1"/>
              <a:t>focuses</a:t>
            </a:r>
            <a:r>
              <a:rPr lang="nb-NO" sz="2000" dirty="0"/>
              <a:t>, </a:t>
            </a:r>
            <a:r>
              <a:rPr lang="nb-NO" sz="2000" dirty="0" err="1"/>
              <a:t>results</a:t>
            </a:r>
            <a:r>
              <a:rPr lang="nb-NO" sz="2000" dirty="0"/>
              <a:t>, </a:t>
            </a:r>
            <a:r>
              <a:rPr lang="nb-NO" sz="2000" dirty="0" err="1"/>
              <a:t>conclusions</a:t>
            </a:r>
            <a:r>
              <a:rPr lang="nb-NO" sz="2000" dirty="0"/>
              <a:t>….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 err="1"/>
              <a:t>Before</a:t>
            </a:r>
            <a:r>
              <a:rPr lang="nb-NO" sz="2000" dirty="0"/>
              <a:t> </a:t>
            </a:r>
            <a:r>
              <a:rPr lang="nb-NO" sz="2000" dirty="0" err="1"/>
              <a:t>establishing</a:t>
            </a:r>
            <a:r>
              <a:rPr lang="nb-NO" sz="2000" dirty="0"/>
              <a:t> </a:t>
            </a:r>
            <a:r>
              <a:rPr lang="nb-NO" sz="2000" dirty="0" err="1"/>
              <a:t>contact</a:t>
            </a:r>
            <a:r>
              <a:rPr lang="nb-NO" sz="2000" dirty="0"/>
              <a:t>, make sure </a:t>
            </a:r>
            <a:r>
              <a:rPr lang="nb-NO" sz="2000" dirty="0" err="1"/>
              <a:t>you</a:t>
            </a:r>
            <a:r>
              <a:rPr lang="nb-NO" sz="2000" dirty="0"/>
              <a:t> talk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Advisor or </a:t>
            </a:r>
            <a:r>
              <a:rPr lang="nb-NO" sz="2000" dirty="0" err="1"/>
              <a:t>ProDekan</a:t>
            </a:r>
            <a:r>
              <a:rPr lang="nb-NO" sz="2000" dirty="0"/>
              <a:t> to </a:t>
            </a:r>
            <a:r>
              <a:rPr lang="nb-NO" sz="2000" dirty="0" err="1"/>
              <a:t>confirm</a:t>
            </a:r>
            <a:r>
              <a:rPr lang="nb-NO" sz="2000" dirty="0"/>
              <a:t>:</a:t>
            </a:r>
          </a:p>
          <a:p>
            <a:pPr lvl="1"/>
            <a:r>
              <a:rPr lang="nb-NO" sz="2000" dirty="0" err="1"/>
              <a:t>Their</a:t>
            </a:r>
            <a:r>
              <a:rPr lang="nb-NO" sz="2000" dirty="0"/>
              <a:t> support </a:t>
            </a:r>
            <a:r>
              <a:rPr lang="nb-NO" sz="2000" dirty="0" err="1"/>
              <a:t>both</a:t>
            </a:r>
            <a:r>
              <a:rPr lang="nb-NO" sz="2000" dirty="0"/>
              <a:t> from a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perspective</a:t>
            </a:r>
            <a:r>
              <a:rPr lang="nb-NO" sz="2000" dirty="0"/>
              <a:t> as </a:t>
            </a:r>
            <a:r>
              <a:rPr lang="nb-NO" sz="2000" dirty="0" err="1"/>
              <a:t>well</a:t>
            </a:r>
            <a:r>
              <a:rPr lang="nb-NO" sz="2000" dirty="0"/>
              <a:t> as </a:t>
            </a:r>
            <a:r>
              <a:rPr lang="nb-NO" sz="2000" dirty="0" err="1"/>
              <a:t>financial</a:t>
            </a:r>
            <a:r>
              <a:rPr lang="nb-NO" sz="2000" dirty="0"/>
              <a:t> </a:t>
            </a:r>
            <a:r>
              <a:rPr lang="nb-NO" sz="2000" dirty="0" err="1"/>
              <a:t>perspective</a:t>
            </a:r>
            <a:endParaRPr lang="nb-NO" sz="2000" dirty="0"/>
          </a:p>
          <a:p>
            <a:pPr lvl="1"/>
            <a:r>
              <a:rPr lang="nb-NO" sz="2000" dirty="0"/>
              <a:t>Financial support from Høgskolen or </a:t>
            </a:r>
            <a:r>
              <a:rPr lang="nb-NO" sz="2000" dirty="0" err="1"/>
              <a:t>other</a:t>
            </a:r>
            <a:r>
              <a:rPr lang="nb-NO" sz="2000" dirty="0"/>
              <a:t> </a:t>
            </a:r>
            <a:r>
              <a:rPr lang="nb-NO" sz="2000" dirty="0" err="1"/>
              <a:t>financial</a:t>
            </a:r>
            <a:r>
              <a:rPr lang="nb-NO" sz="2000" dirty="0"/>
              <a:t> support </a:t>
            </a:r>
            <a:r>
              <a:rPr lang="nb-NO" sz="2000" dirty="0" err="1"/>
              <a:t>needs</a:t>
            </a:r>
            <a:r>
              <a:rPr lang="nb-NO" sz="2000" dirty="0"/>
              <a:t> to be </a:t>
            </a:r>
            <a:r>
              <a:rPr lang="nb-NO" sz="2000" dirty="0" err="1"/>
              <a:t>identified</a:t>
            </a:r>
            <a:r>
              <a:rPr lang="nb-NO" sz="2000" dirty="0"/>
              <a:t> and </a:t>
            </a:r>
            <a:r>
              <a:rPr lang="nb-NO" sz="2000" dirty="0" err="1"/>
              <a:t>confirmed</a:t>
            </a:r>
            <a:r>
              <a:rPr lang="nb-NO" sz="2000" dirty="0"/>
              <a:t>. </a:t>
            </a:r>
          </a:p>
          <a:p>
            <a:pPr lvl="2"/>
            <a:r>
              <a:rPr lang="nb-NO" sz="1800" dirty="0"/>
              <a:t>Best to be </a:t>
            </a:r>
            <a:r>
              <a:rPr lang="nb-NO" sz="1800" dirty="0" err="1"/>
              <a:t>included</a:t>
            </a:r>
            <a:r>
              <a:rPr lang="nb-NO" sz="1800" dirty="0"/>
              <a:t> in </a:t>
            </a:r>
            <a:r>
              <a:rPr lang="nb-NO" sz="1800" dirty="0" err="1"/>
              <a:t>your</a:t>
            </a:r>
            <a:r>
              <a:rPr lang="nb-NO" sz="1800" dirty="0"/>
              <a:t> letter to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researcher</a:t>
            </a:r>
            <a:r>
              <a:rPr lang="nb-NO" sz="1800" dirty="0"/>
              <a:t>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718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660903-0400-4DFF-8F39-3C071FC7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46" y="118531"/>
            <a:ext cx="9654444" cy="660400"/>
          </a:xfrm>
        </p:spPr>
        <p:txBody>
          <a:bodyPr>
            <a:noAutofit/>
          </a:bodyPr>
          <a:lstStyle/>
          <a:p>
            <a:r>
              <a:rPr lang="nb-NO" sz="2800" dirty="0">
                <a:solidFill>
                  <a:srgbClr val="002060"/>
                </a:solidFill>
              </a:rPr>
              <a:t>Questions to </a:t>
            </a:r>
            <a:r>
              <a:rPr lang="nb-NO" sz="2800" dirty="0" err="1">
                <a:solidFill>
                  <a:srgbClr val="002060"/>
                </a:solidFill>
              </a:rPr>
              <a:t>consider</a:t>
            </a:r>
            <a:r>
              <a:rPr lang="nb-NO" sz="2800" dirty="0">
                <a:solidFill>
                  <a:srgbClr val="002060"/>
                </a:solidFill>
              </a:rPr>
              <a:t> </a:t>
            </a:r>
            <a:r>
              <a:rPr lang="nb-NO" sz="2800" dirty="0" err="1">
                <a:solidFill>
                  <a:srgbClr val="002060"/>
                </a:solidFill>
              </a:rPr>
              <a:t>when</a:t>
            </a:r>
            <a:r>
              <a:rPr lang="nb-NO" sz="2800" dirty="0">
                <a:solidFill>
                  <a:srgbClr val="002060"/>
                </a:solidFill>
              </a:rPr>
              <a:t> designing </a:t>
            </a:r>
            <a:r>
              <a:rPr lang="nb-NO" sz="2800" dirty="0" err="1">
                <a:solidFill>
                  <a:srgbClr val="002060"/>
                </a:solidFill>
              </a:rPr>
              <a:t>your</a:t>
            </a:r>
            <a:r>
              <a:rPr lang="nb-NO" sz="2800" dirty="0">
                <a:solidFill>
                  <a:srgbClr val="002060"/>
                </a:solidFill>
              </a:rPr>
              <a:t> letter - Part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F5D3AF-78C3-4697-B7AC-2D0682B87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99" y="660401"/>
            <a:ext cx="10163780" cy="60790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b-NO" dirty="0" err="1"/>
              <a:t>What</a:t>
            </a:r>
            <a:r>
              <a:rPr lang="nb-NO" dirty="0"/>
              <a:t> have I done? </a:t>
            </a:r>
          </a:p>
          <a:p>
            <a:pPr lvl="1"/>
            <a:r>
              <a:rPr lang="nb-NO" sz="1800" dirty="0"/>
              <a:t>The </a:t>
            </a:r>
            <a:r>
              <a:rPr lang="nb-NO" sz="1800" dirty="0" err="1"/>
              <a:t>dreaded</a:t>
            </a:r>
            <a:r>
              <a:rPr lang="nb-NO" sz="1800" dirty="0"/>
              <a:t> </a:t>
            </a:r>
            <a:r>
              <a:rPr lang="nb-NO" sz="1800" dirty="0" err="1"/>
              <a:t>word</a:t>
            </a:r>
            <a:r>
              <a:rPr lang="nb-NO" sz="1800" dirty="0"/>
              <a:t> – </a:t>
            </a:r>
            <a:r>
              <a:rPr lang="nb-NO" sz="1800" dirty="0" err="1"/>
              <a:t>sell</a:t>
            </a:r>
            <a:r>
              <a:rPr lang="nb-NO" sz="1800" dirty="0"/>
              <a:t>…it is </a:t>
            </a:r>
            <a:r>
              <a:rPr lang="nb-NO" sz="1800" dirty="0" err="1"/>
              <a:t>important</a:t>
            </a:r>
            <a:r>
              <a:rPr lang="nb-NO" sz="1800" dirty="0"/>
              <a:t> to </a:t>
            </a:r>
            <a:r>
              <a:rPr lang="nb-NO" sz="1800" dirty="0" err="1"/>
              <a:t>sell</a:t>
            </a:r>
            <a:r>
              <a:rPr lang="nb-NO" sz="1800" dirty="0"/>
              <a:t> </a:t>
            </a:r>
            <a:r>
              <a:rPr lang="nb-NO" sz="1800" dirty="0" err="1"/>
              <a:t>yourself</a:t>
            </a:r>
            <a:r>
              <a:rPr lang="nb-NO" sz="1800" dirty="0"/>
              <a:t> </a:t>
            </a:r>
          </a:p>
          <a:p>
            <a:pPr lvl="2"/>
            <a:r>
              <a:rPr lang="nb-NO" sz="1600" dirty="0"/>
              <a:t>Done by </a:t>
            </a:r>
            <a:r>
              <a:rPr lang="nb-NO" sz="1600" dirty="0" err="1"/>
              <a:t>expressing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passion</a:t>
            </a:r>
            <a:r>
              <a:rPr lang="nb-NO" sz="1600" dirty="0"/>
              <a:t>/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joy</a:t>
            </a:r>
            <a:r>
              <a:rPr lang="nb-NO" sz="1600" dirty="0"/>
              <a:t> in </a:t>
            </a:r>
            <a:r>
              <a:rPr lang="nb-NO" sz="1600" dirty="0" err="1"/>
              <a:t>what</a:t>
            </a:r>
            <a:r>
              <a:rPr lang="nb-NO" sz="1600" dirty="0"/>
              <a:t> </a:t>
            </a:r>
            <a:r>
              <a:rPr lang="nb-NO" sz="1600" dirty="0" err="1"/>
              <a:t>you</a:t>
            </a:r>
            <a:r>
              <a:rPr lang="nb-NO" sz="1600" dirty="0"/>
              <a:t> do </a:t>
            </a:r>
          </a:p>
          <a:p>
            <a:pPr lvl="1"/>
            <a:r>
              <a:rPr lang="nb-NO" sz="1600" dirty="0"/>
              <a:t>Your </a:t>
            </a:r>
            <a:r>
              <a:rPr lang="nb-NO" sz="1600" dirty="0" err="1"/>
              <a:t>research</a:t>
            </a:r>
            <a:r>
              <a:rPr lang="nb-NO" sz="1600" dirty="0"/>
              <a:t> - </a:t>
            </a:r>
            <a:r>
              <a:rPr lang="nb-NO" sz="1600" dirty="0" err="1"/>
              <a:t>what</a:t>
            </a:r>
            <a:r>
              <a:rPr lang="nb-NO" sz="1600" dirty="0"/>
              <a:t> have </a:t>
            </a:r>
            <a:r>
              <a:rPr lang="nb-NO" sz="1600" dirty="0" err="1"/>
              <a:t>you</a:t>
            </a:r>
            <a:r>
              <a:rPr lang="nb-NO" sz="1600" dirty="0"/>
              <a:t> done/</a:t>
            </a:r>
            <a:r>
              <a:rPr lang="nb-NO" sz="1600" dirty="0" err="1"/>
              <a:t>achieved</a:t>
            </a:r>
            <a:r>
              <a:rPr lang="nb-NO" sz="1600" dirty="0"/>
              <a:t>? </a:t>
            </a:r>
            <a:r>
              <a:rPr lang="nb-NO" sz="1600" dirty="0" err="1"/>
              <a:t>Any</a:t>
            </a:r>
            <a:r>
              <a:rPr lang="nb-NO" sz="1600" dirty="0"/>
              <a:t> </a:t>
            </a:r>
            <a:r>
              <a:rPr lang="nb-NO" sz="1600" dirty="0" err="1"/>
              <a:t>manuscripts</a:t>
            </a:r>
            <a:r>
              <a:rPr lang="nb-NO" sz="1600" dirty="0"/>
              <a:t>, </a:t>
            </a:r>
            <a:r>
              <a:rPr lang="nb-NO" sz="1600" dirty="0" err="1"/>
              <a:t>publications</a:t>
            </a:r>
            <a:r>
              <a:rPr lang="nb-NO" sz="1600" dirty="0"/>
              <a:t>, </a:t>
            </a:r>
            <a:r>
              <a:rPr lang="nb-NO" sz="1600" dirty="0" err="1"/>
              <a:t>podcasts</a:t>
            </a:r>
            <a:r>
              <a:rPr lang="nb-NO" sz="1600" dirty="0"/>
              <a:t>? Are </a:t>
            </a:r>
            <a:r>
              <a:rPr lang="nb-NO" sz="1600" dirty="0" err="1"/>
              <a:t>you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first, </a:t>
            </a:r>
            <a:r>
              <a:rPr lang="nb-NO" sz="1600" dirty="0" err="1"/>
              <a:t>second</a:t>
            </a:r>
            <a:r>
              <a:rPr lang="nb-NO" sz="1600" dirty="0"/>
              <a:t>, last </a:t>
            </a:r>
            <a:r>
              <a:rPr lang="nb-NO" sz="1600" dirty="0" err="1"/>
              <a:t>author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publication</a:t>
            </a:r>
            <a:r>
              <a:rPr lang="nb-NO" sz="1600" dirty="0"/>
              <a:t>? </a:t>
            </a:r>
          </a:p>
          <a:p>
            <a:pPr lvl="0"/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working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now</a:t>
            </a:r>
            <a:r>
              <a:rPr lang="nb-NO" dirty="0"/>
              <a:t>? </a:t>
            </a:r>
          </a:p>
          <a:p>
            <a:r>
              <a:rPr lang="nb-NO" dirty="0" err="1"/>
              <a:t>What</a:t>
            </a:r>
            <a:r>
              <a:rPr lang="nb-NO" dirty="0"/>
              <a:t> have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learned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researcher</a:t>
            </a:r>
            <a:r>
              <a:rPr lang="nb-NO" dirty="0"/>
              <a:t>? </a:t>
            </a:r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know</a:t>
            </a:r>
            <a:r>
              <a:rPr lang="nb-NO" dirty="0"/>
              <a:t>? (</a:t>
            </a:r>
            <a:r>
              <a:rPr lang="nb-NO" dirty="0" err="1"/>
              <a:t>doing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homework</a:t>
            </a:r>
            <a:r>
              <a:rPr lang="nb-NO" dirty="0"/>
              <a:t>)</a:t>
            </a:r>
          </a:p>
          <a:p>
            <a:pPr lvl="1"/>
            <a:r>
              <a:rPr lang="nb-NO" sz="1800" dirty="0" err="1"/>
              <a:t>Gather</a:t>
            </a:r>
            <a:r>
              <a:rPr lang="nb-NO" sz="1800" dirty="0"/>
              <a:t> </a:t>
            </a:r>
            <a:r>
              <a:rPr lang="nb-NO" sz="1800" dirty="0" err="1"/>
              <a:t>details</a:t>
            </a:r>
            <a:r>
              <a:rPr lang="nb-NO" sz="1800" dirty="0"/>
              <a:t> -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have </a:t>
            </a:r>
            <a:r>
              <a:rPr lang="nb-NO" sz="1800" dirty="0" err="1"/>
              <a:t>learned</a:t>
            </a:r>
            <a:r>
              <a:rPr lang="nb-NO" sz="1800" dirty="0"/>
              <a:t> and </a:t>
            </a:r>
            <a:r>
              <a:rPr lang="nb-NO" sz="1800" dirty="0" err="1"/>
              <a:t>where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found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information</a:t>
            </a:r>
            <a:r>
              <a:rPr lang="nb-NO" sz="1800" dirty="0"/>
              <a:t> (</a:t>
            </a:r>
            <a:r>
              <a:rPr lang="nb-NO" sz="1800" dirty="0" err="1"/>
              <a:t>publications</a:t>
            </a:r>
            <a:r>
              <a:rPr lang="nb-NO" sz="1800" dirty="0"/>
              <a:t>, </a:t>
            </a:r>
            <a:r>
              <a:rPr lang="nb-NO" sz="1800" dirty="0" err="1"/>
              <a:t>podcasts</a:t>
            </a:r>
            <a:r>
              <a:rPr lang="nb-NO" sz="1800" dirty="0"/>
              <a:t>…)</a:t>
            </a:r>
          </a:p>
          <a:p>
            <a:pPr lvl="1"/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interested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about</a:t>
            </a:r>
            <a:r>
              <a:rPr lang="nb-NO" sz="1800" dirty="0"/>
              <a:t> his/her </a:t>
            </a:r>
            <a:r>
              <a:rPr lang="nb-NO" sz="1800" dirty="0" err="1"/>
              <a:t>research</a:t>
            </a:r>
            <a:r>
              <a:rPr lang="nb-NO" sz="1800" dirty="0"/>
              <a:t>?</a:t>
            </a:r>
          </a:p>
          <a:p>
            <a:pPr lvl="1"/>
            <a:r>
              <a:rPr lang="nb-NO" sz="1800" dirty="0"/>
              <a:t>How is </a:t>
            </a:r>
            <a:r>
              <a:rPr lang="nb-NO" sz="1800" dirty="0" err="1"/>
              <a:t>your</a:t>
            </a:r>
            <a:r>
              <a:rPr lang="nb-NO" sz="1800" dirty="0"/>
              <a:t> </a:t>
            </a:r>
            <a:r>
              <a:rPr lang="nb-NO" sz="1800" dirty="0" err="1"/>
              <a:t>research</a:t>
            </a:r>
            <a:r>
              <a:rPr lang="nb-NO" sz="1800" dirty="0"/>
              <a:t> </a:t>
            </a:r>
            <a:r>
              <a:rPr lang="nb-NO" sz="1800" dirty="0" err="1"/>
              <a:t>related</a:t>
            </a:r>
            <a:r>
              <a:rPr lang="nb-NO" sz="1800" dirty="0"/>
              <a:t> to his/her </a:t>
            </a:r>
            <a:r>
              <a:rPr lang="nb-NO" sz="1800" dirty="0" err="1"/>
              <a:t>research</a:t>
            </a:r>
            <a:r>
              <a:rPr lang="nb-NO" sz="1800" dirty="0"/>
              <a:t>?  How </a:t>
            </a:r>
            <a:r>
              <a:rPr lang="nb-NO" sz="1800" dirty="0" err="1"/>
              <a:t>does</a:t>
            </a:r>
            <a:r>
              <a:rPr lang="nb-NO" sz="1800" dirty="0"/>
              <a:t> it </a:t>
            </a:r>
            <a:r>
              <a:rPr lang="nb-NO" sz="1800" dirty="0" err="1"/>
              <a:t>align</a:t>
            </a:r>
            <a:r>
              <a:rPr lang="nb-NO" sz="1800" dirty="0"/>
              <a:t>? </a:t>
            </a:r>
          </a:p>
          <a:p>
            <a:pPr lvl="0"/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you</a:t>
            </a:r>
            <a:r>
              <a:rPr lang="nb-NO" dirty="0"/>
              <a:t> hope to </a:t>
            </a:r>
            <a:r>
              <a:rPr lang="nb-NO" dirty="0" err="1"/>
              <a:t>learn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researcher</a:t>
            </a:r>
            <a:r>
              <a:rPr lang="nb-NO" dirty="0"/>
              <a:t>/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experience</a:t>
            </a:r>
            <a:r>
              <a:rPr lang="nb-NO" dirty="0"/>
              <a:t>?  </a:t>
            </a:r>
          </a:p>
          <a:p>
            <a:pPr lvl="1"/>
            <a:r>
              <a:rPr lang="nb-NO" sz="1800" dirty="0" err="1"/>
              <a:t>Which</a:t>
            </a:r>
            <a:r>
              <a:rPr lang="nb-NO" sz="1800" dirty="0"/>
              <a:t> questions do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to </a:t>
            </a:r>
            <a:r>
              <a:rPr lang="nb-NO" sz="1800" dirty="0" err="1"/>
              <a:t>research</a:t>
            </a:r>
            <a:r>
              <a:rPr lang="nb-NO" sz="1800" dirty="0"/>
              <a:t>?</a:t>
            </a:r>
          </a:p>
          <a:p>
            <a:pPr lvl="1"/>
            <a:r>
              <a:rPr lang="nb-NO" sz="1800" dirty="0"/>
              <a:t>Are </a:t>
            </a:r>
            <a:r>
              <a:rPr lang="nb-NO" sz="1800" dirty="0" err="1"/>
              <a:t>those</a:t>
            </a:r>
            <a:r>
              <a:rPr lang="nb-NO" sz="1800" dirty="0"/>
              <a:t> questions </a:t>
            </a:r>
            <a:r>
              <a:rPr lang="nb-NO" sz="1800" dirty="0" err="1"/>
              <a:t>related</a:t>
            </a:r>
            <a:r>
              <a:rPr lang="nb-NO" sz="1800" dirty="0"/>
              <a:t> to a </a:t>
            </a:r>
            <a:r>
              <a:rPr lang="nb-NO" sz="1800" dirty="0" err="1"/>
              <a:t>common</a:t>
            </a:r>
            <a:r>
              <a:rPr lang="nb-NO" sz="1800" dirty="0"/>
              <a:t> </a:t>
            </a:r>
            <a:r>
              <a:rPr lang="nb-NO" sz="1800" dirty="0" err="1"/>
              <a:t>interest</a:t>
            </a:r>
            <a:r>
              <a:rPr lang="nb-NO" sz="1800" dirty="0"/>
              <a:t> </a:t>
            </a:r>
            <a:r>
              <a:rPr lang="nb-NO" sz="1800" dirty="0" err="1"/>
              <a:t>between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two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? </a:t>
            </a:r>
          </a:p>
          <a:p>
            <a:pPr lvl="1"/>
            <a:r>
              <a:rPr lang="nb-NO" sz="1800" dirty="0" err="1"/>
              <a:t>What</a:t>
            </a:r>
            <a:r>
              <a:rPr lang="nb-NO" sz="1800" dirty="0"/>
              <a:t> do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to </a:t>
            </a:r>
            <a:r>
              <a:rPr lang="nb-NO" sz="1800" dirty="0" err="1"/>
              <a:t>learn</a:t>
            </a:r>
            <a:r>
              <a:rPr lang="nb-NO" sz="1800" dirty="0"/>
              <a:t> from his/her </a:t>
            </a:r>
            <a:r>
              <a:rPr lang="nb-NO" sz="1800" dirty="0" err="1"/>
              <a:t>research</a:t>
            </a:r>
            <a:r>
              <a:rPr lang="nb-NO" sz="1800" dirty="0"/>
              <a:t>?</a:t>
            </a:r>
          </a:p>
          <a:p>
            <a:pPr lvl="1"/>
            <a:r>
              <a:rPr lang="nb-NO" sz="1800" dirty="0" err="1"/>
              <a:t>What</a:t>
            </a:r>
            <a:r>
              <a:rPr lang="nb-NO" sz="1800" dirty="0"/>
              <a:t> is different </a:t>
            </a:r>
            <a:r>
              <a:rPr lang="nb-NO" sz="1800" dirty="0" err="1"/>
              <a:t>about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research</a:t>
            </a:r>
            <a:r>
              <a:rPr lang="nb-NO" sz="1800" dirty="0"/>
              <a:t>? Is </a:t>
            </a:r>
            <a:r>
              <a:rPr lang="nb-NO" sz="1800" dirty="0" err="1"/>
              <a:t>there</a:t>
            </a:r>
            <a:r>
              <a:rPr lang="nb-NO" sz="1800" dirty="0"/>
              <a:t> a </a:t>
            </a:r>
            <a:r>
              <a:rPr lang="nb-NO" sz="1800" dirty="0" err="1"/>
              <a:t>new</a:t>
            </a:r>
            <a:r>
              <a:rPr lang="nb-NO" sz="1800" dirty="0"/>
              <a:t> </a:t>
            </a:r>
            <a:r>
              <a:rPr lang="nb-NO" sz="1800" dirty="0" err="1"/>
              <a:t>perspective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both</a:t>
            </a:r>
            <a:r>
              <a:rPr lang="nb-NO" sz="1800" dirty="0"/>
              <a:t> </a:t>
            </a:r>
            <a:r>
              <a:rPr lang="nb-NO" sz="1800" dirty="0" err="1"/>
              <a:t>can</a:t>
            </a:r>
            <a:r>
              <a:rPr lang="nb-NO" sz="1800" dirty="0"/>
              <a:t> </a:t>
            </a:r>
            <a:r>
              <a:rPr lang="nb-NO" sz="1800" dirty="0" err="1"/>
              <a:t>benefit</a:t>
            </a:r>
            <a:r>
              <a:rPr lang="nb-NO" sz="1800" dirty="0"/>
              <a:t> from?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790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4FDE6F-CCF0-478D-A053-133D91D4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47" y="153619"/>
            <a:ext cx="10493429" cy="663019"/>
          </a:xfrm>
        </p:spPr>
        <p:txBody>
          <a:bodyPr>
            <a:normAutofit/>
          </a:bodyPr>
          <a:lstStyle/>
          <a:p>
            <a:r>
              <a:rPr lang="nb-NO" sz="2800" dirty="0">
                <a:solidFill>
                  <a:srgbClr val="002060"/>
                </a:solidFill>
              </a:rPr>
              <a:t>Questions to </a:t>
            </a:r>
            <a:r>
              <a:rPr lang="nb-NO" sz="2800" dirty="0" err="1">
                <a:solidFill>
                  <a:srgbClr val="002060"/>
                </a:solidFill>
              </a:rPr>
              <a:t>consider</a:t>
            </a:r>
            <a:r>
              <a:rPr lang="nb-NO" sz="2800" dirty="0">
                <a:solidFill>
                  <a:srgbClr val="002060"/>
                </a:solidFill>
              </a:rPr>
              <a:t> </a:t>
            </a:r>
            <a:r>
              <a:rPr lang="nb-NO" sz="2800" dirty="0" err="1">
                <a:solidFill>
                  <a:srgbClr val="002060"/>
                </a:solidFill>
              </a:rPr>
              <a:t>when</a:t>
            </a:r>
            <a:r>
              <a:rPr lang="nb-NO" sz="2800" dirty="0">
                <a:solidFill>
                  <a:srgbClr val="002060"/>
                </a:solidFill>
              </a:rPr>
              <a:t> designing </a:t>
            </a:r>
            <a:r>
              <a:rPr lang="nb-NO" sz="2800" dirty="0" err="1">
                <a:solidFill>
                  <a:srgbClr val="002060"/>
                </a:solidFill>
              </a:rPr>
              <a:t>your</a:t>
            </a:r>
            <a:r>
              <a:rPr lang="nb-NO" sz="2800" dirty="0">
                <a:solidFill>
                  <a:srgbClr val="002060"/>
                </a:solidFill>
              </a:rPr>
              <a:t> letter - Part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A9280D-6F3D-4AC7-B4E9-A4E14E0C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47" y="816638"/>
            <a:ext cx="9701578" cy="5887743"/>
          </a:xfrm>
        </p:spPr>
        <p:txBody>
          <a:bodyPr>
            <a:noAutofit/>
          </a:bodyPr>
          <a:lstStyle/>
          <a:p>
            <a:pPr lvl="0"/>
            <a:r>
              <a:rPr lang="nb-NO" sz="2000" dirty="0" err="1"/>
              <a:t>What</a:t>
            </a:r>
            <a:r>
              <a:rPr lang="nb-NO" sz="2000" dirty="0"/>
              <a:t> do </a:t>
            </a:r>
            <a:r>
              <a:rPr lang="nb-NO" sz="2000" dirty="0" err="1"/>
              <a:t>you</a:t>
            </a:r>
            <a:r>
              <a:rPr lang="nb-NO" sz="2000" dirty="0"/>
              <a:t> hope to </a:t>
            </a:r>
            <a:r>
              <a:rPr lang="nb-NO" sz="2000" dirty="0" err="1"/>
              <a:t>achieve</a:t>
            </a:r>
            <a:r>
              <a:rPr lang="nb-NO" sz="2000" dirty="0"/>
              <a:t>/</a:t>
            </a:r>
            <a:r>
              <a:rPr lang="nb-NO" sz="2000" dirty="0" err="1"/>
              <a:t>potential</a:t>
            </a:r>
            <a:r>
              <a:rPr lang="nb-NO" sz="2000" dirty="0"/>
              <a:t> </a:t>
            </a:r>
            <a:r>
              <a:rPr lang="nb-NO" sz="2000" dirty="0" err="1"/>
              <a:t>outcomes</a:t>
            </a:r>
            <a:r>
              <a:rPr lang="nb-NO" sz="2000" dirty="0"/>
              <a:t> </a:t>
            </a:r>
            <a:r>
              <a:rPr lang="nb-NO" sz="2000" dirty="0" err="1"/>
              <a:t>if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get</a:t>
            </a:r>
            <a:r>
              <a:rPr lang="nb-NO" sz="2000" dirty="0"/>
              <a:t> an </a:t>
            </a:r>
            <a:r>
              <a:rPr lang="nb-NO" sz="2000" dirty="0" err="1"/>
              <a:t>opportunity</a:t>
            </a:r>
            <a:r>
              <a:rPr lang="nb-NO" sz="2000" dirty="0"/>
              <a:t> to </a:t>
            </a:r>
            <a:r>
              <a:rPr lang="nb-NO" sz="2000" dirty="0" err="1"/>
              <a:t>join</a:t>
            </a:r>
            <a:r>
              <a:rPr lang="nb-NO" sz="2000" dirty="0"/>
              <a:t> his/her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group</a:t>
            </a:r>
            <a:r>
              <a:rPr lang="nb-NO" sz="2000" dirty="0"/>
              <a:t>? </a:t>
            </a:r>
          </a:p>
          <a:p>
            <a:pPr lvl="0"/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offer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researcher</a:t>
            </a:r>
            <a:r>
              <a:rPr lang="nb-NO" sz="2000" dirty="0"/>
              <a:t>?</a:t>
            </a:r>
          </a:p>
          <a:p>
            <a:pPr lvl="1"/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knowledge</a:t>
            </a:r>
            <a:r>
              <a:rPr lang="nb-NO" sz="2000" dirty="0"/>
              <a:t> or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offer?  Cultural </a:t>
            </a:r>
            <a:r>
              <a:rPr lang="nb-NO" sz="2000" dirty="0" err="1"/>
              <a:t>differences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 design/</a:t>
            </a:r>
            <a:r>
              <a:rPr lang="nb-NO" sz="2000" dirty="0" err="1"/>
              <a:t>interpretation</a:t>
            </a:r>
            <a:r>
              <a:rPr lang="nb-NO" sz="2000" dirty="0"/>
              <a:t>? New </a:t>
            </a:r>
            <a:r>
              <a:rPr lang="nb-NO" sz="2000" dirty="0" err="1"/>
              <a:t>perspectives</a:t>
            </a:r>
            <a:r>
              <a:rPr lang="nb-NO" sz="2000" dirty="0"/>
              <a:t>?  </a:t>
            </a:r>
          </a:p>
          <a:p>
            <a:pPr lvl="1"/>
            <a:r>
              <a:rPr lang="nb-NO" sz="2000" dirty="0"/>
              <a:t>Research - </a:t>
            </a:r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both</a:t>
            </a:r>
            <a:r>
              <a:rPr lang="nb-NO" sz="2000" dirty="0"/>
              <a:t> </a:t>
            </a:r>
            <a:r>
              <a:rPr lang="nb-NO" sz="2000" dirty="0" err="1"/>
              <a:t>learn</a:t>
            </a:r>
            <a:r>
              <a:rPr lang="nb-NO" sz="2000" dirty="0"/>
              <a:t> </a:t>
            </a:r>
            <a:r>
              <a:rPr lang="nb-NO" sz="2000" dirty="0" err="1"/>
              <a:t>together</a:t>
            </a:r>
            <a:r>
              <a:rPr lang="nb-NO" sz="2000" dirty="0"/>
              <a:t> and </a:t>
            </a:r>
            <a:r>
              <a:rPr lang="nb-NO" sz="2000" dirty="0" err="1"/>
              <a:t>that</a:t>
            </a:r>
            <a:r>
              <a:rPr lang="nb-NO" sz="2000" dirty="0"/>
              <a:t> is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interest</a:t>
            </a:r>
            <a:r>
              <a:rPr lang="nb-NO" sz="2000" dirty="0"/>
              <a:t> to </a:t>
            </a:r>
            <a:r>
              <a:rPr lang="nb-NO" sz="2000" dirty="0" err="1"/>
              <a:t>both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and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other</a:t>
            </a:r>
            <a:r>
              <a:rPr lang="nb-NO" sz="2000" dirty="0"/>
              <a:t> </a:t>
            </a:r>
            <a:r>
              <a:rPr lang="nb-NO" sz="2000" dirty="0" err="1"/>
              <a:t>researcher</a:t>
            </a:r>
            <a:r>
              <a:rPr lang="nb-NO" sz="2000" dirty="0"/>
              <a:t> </a:t>
            </a:r>
          </a:p>
          <a:p>
            <a:pPr lvl="1"/>
            <a:r>
              <a:rPr lang="nb-NO" sz="2000" dirty="0"/>
              <a:t>How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he</a:t>
            </a:r>
            <a:r>
              <a:rPr lang="nb-NO" sz="2000" dirty="0"/>
              <a:t>/</a:t>
            </a:r>
            <a:r>
              <a:rPr lang="nb-NO" sz="2000" dirty="0" err="1"/>
              <a:t>she</a:t>
            </a:r>
            <a:r>
              <a:rPr lang="nb-NO" sz="2000" dirty="0"/>
              <a:t> </a:t>
            </a:r>
            <a:r>
              <a:rPr lang="nb-NO" sz="2000" dirty="0" err="1"/>
              <a:t>benefit</a:t>
            </a:r>
            <a:r>
              <a:rPr lang="nb-NO" sz="2000" dirty="0"/>
              <a:t> from it? </a:t>
            </a:r>
          </a:p>
          <a:p>
            <a:pPr lvl="2"/>
            <a:r>
              <a:rPr lang="nb-NO" sz="2000" dirty="0"/>
              <a:t>To </a:t>
            </a:r>
            <a:r>
              <a:rPr lang="nb-NO" sz="2000" dirty="0" err="1"/>
              <a:t>establish</a:t>
            </a:r>
            <a:r>
              <a:rPr lang="nb-NO" sz="2000" dirty="0"/>
              <a:t> a </a:t>
            </a:r>
            <a:r>
              <a:rPr lang="nb-NO" sz="2000" dirty="0" err="1"/>
              <a:t>new</a:t>
            </a:r>
            <a:r>
              <a:rPr lang="nb-NO" sz="2000" dirty="0"/>
              <a:t> </a:t>
            </a:r>
            <a:r>
              <a:rPr lang="nb-NO" sz="2000" dirty="0" err="1"/>
              <a:t>connection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projects</a:t>
            </a:r>
            <a:r>
              <a:rPr lang="nb-NO" sz="2000" dirty="0"/>
              <a:t> </a:t>
            </a:r>
            <a:r>
              <a:rPr lang="nb-NO" sz="2000" dirty="0" err="1"/>
              <a:t>now</a:t>
            </a:r>
            <a:r>
              <a:rPr lang="nb-NO" sz="2000" dirty="0"/>
              <a:t> and in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future</a:t>
            </a:r>
            <a:r>
              <a:rPr lang="nb-NO" sz="2000" dirty="0"/>
              <a:t>.  </a:t>
            </a:r>
          </a:p>
          <a:p>
            <a:pPr lvl="3"/>
            <a:r>
              <a:rPr lang="nb-NO" sz="2000" dirty="0"/>
              <a:t>Not </a:t>
            </a:r>
            <a:r>
              <a:rPr lang="nb-NO" sz="2000" dirty="0" err="1"/>
              <a:t>only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but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others</a:t>
            </a:r>
            <a:r>
              <a:rPr lang="nb-NO" sz="2000" dirty="0"/>
              <a:t> – </a:t>
            </a:r>
            <a:r>
              <a:rPr lang="nb-NO" sz="2000" dirty="0" err="1"/>
              <a:t>other</a:t>
            </a:r>
            <a:r>
              <a:rPr lang="nb-NO" sz="2000" dirty="0"/>
              <a:t> </a:t>
            </a:r>
            <a:r>
              <a:rPr lang="nb-NO" sz="2000" dirty="0" err="1"/>
              <a:t>researchers</a:t>
            </a:r>
            <a:r>
              <a:rPr lang="nb-NO" sz="2000" dirty="0"/>
              <a:t>/</a:t>
            </a:r>
            <a:r>
              <a:rPr lang="nb-NO" sz="2000" dirty="0" err="1"/>
              <a:t>PhD</a:t>
            </a:r>
            <a:r>
              <a:rPr lang="nb-NO" sz="2000" dirty="0"/>
              <a:t> </a:t>
            </a:r>
            <a:r>
              <a:rPr lang="nb-NO" sz="2000" dirty="0" err="1"/>
              <a:t>candidates</a:t>
            </a:r>
            <a:r>
              <a:rPr lang="nb-NO" sz="2000" dirty="0"/>
              <a:t>, </a:t>
            </a:r>
            <a:r>
              <a:rPr lang="nb-NO" sz="2000" dirty="0" err="1"/>
              <a:t>advisor</a:t>
            </a:r>
            <a:r>
              <a:rPr lang="nb-NO" sz="2000" dirty="0"/>
              <a:t>(s)</a:t>
            </a:r>
          </a:p>
          <a:p>
            <a:pPr lvl="3"/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mention</a:t>
            </a:r>
            <a:r>
              <a:rPr lang="nb-NO" sz="2000" dirty="0"/>
              <a:t> </a:t>
            </a:r>
            <a:r>
              <a:rPr lang="nb-NO" sz="2000" dirty="0" err="1"/>
              <a:t>others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are</a:t>
            </a:r>
            <a:r>
              <a:rPr lang="nb-NO" sz="2000" dirty="0"/>
              <a:t> </a:t>
            </a:r>
            <a:r>
              <a:rPr lang="nb-NO" sz="2000" dirty="0" err="1"/>
              <a:t>working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at Høgskolen and </a:t>
            </a:r>
            <a:r>
              <a:rPr lang="nb-NO" sz="2000" dirty="0" err="1"/>
              <a:t>how</a:t>
            </a:r>
            <a:r>
              <a:rPr lang="nb-NO" sz="2000" dirty="0"/>
              <a:t> </a:t>
            </a:r>
            <a:r>
              <a:rPr lang="nb-NO" sz="2000" dirty="0" err="1"/>
              <a:t>these</a:t>
            </a:r>
            <a:r>
              <a:rPr lang="nb-NO" sz="2000" dirty="0"/>
              <a:t> </a:t>
            </a:r>
            <a:r>
              <a:rPr lang="nb-NO" sz="2000" dirty="0" err="1"/>
              <a:t>new</a:t>
            </a:r>
            <a:r>
              <a:rPr lang="nb-NO" sz="2000" dirty="0"/>
              <a:t> </a:t>
            </a:r>
            <a:r>
              <a:rPr lang="nb-NO" sz="2000" dirty="0" err="1"/>
              <a:t>contacts</a:t>
            </a:r>
            <a:r>
              <a:rPr lang="nb-NO" sz="2000" dirty="0"/>
              <a:t>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help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future</a:t>
            </a:r>
            <a:r>
              <a:rPr lang="nb-NO" sz="2000" dirty="0"/>
              <a:t> </a:t>
            </a:r>
            <a:r>
              <a:rPr lang="nb-NO" sz="2000" dirty="0" err="1"/>
              <a:t>projects</a:t>
            </a:r>
            <a:endParaRPr lang="nb-NO" sz="2000" dirty="0"/>
          </a:p>
          <a:p>
            <a:pPr lvl="0"/>
            <a:r>
              <a:rPr lang="nb-NO" sz="2000" dirty="0" err="1"/>
              <a:t>When</a:t>
            </a:r>
            <a:r>
              <a:rPr lang="nb-NO" sz="2000" dirty="0"/>
              <a:t> do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want</a:t>
            </a:r>
            <a:r>
              <a:rPr lang="nb-NO" sz="2000" dirty="0"/>
              <a:t> to travel and for </a:t>
            </a:r>
            <a:r>
              <a:rPr lang="nb-NO" sz="2000" dirty="0" err="1"/>
              <a:t>how</a:t>
            </a:r>
            <a:r>
              <a:rPr lang="nb-NO" sz="2000" dirty="0"/>
              <a:t> </a:t>
            </a:r>
            <a:r>
              <a:rPr lang="nb-NO" sz="2000" dirty="0" err="1"/>
              <a:t>long</a:t>
            </a:r>
            <a:r>
              <a:rPr lang="nb-NO" sz="2000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70950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81ADEE-8D50-40B9-9210-92431DE8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36" y="156238"/>
            <a:ext cx="8859223" cy="660400"/>
          </a:xfrm>
        </p:spPr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General Format </a:t>
            </a:r>
            <a:r>
              <a:rPr lang="nb-NO" dirty="0" err="1">
                <a:solidFill>
                  <a:srgbClr val="002060"/>
                </a:solidFill>
              </a:rPr>
              <a:t>of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the</a:t>
            </a:r>
            <a:r>
              <a:rPr lang="nb-NO" dirty="0">
                <a:solidFill>
                  <a:srgbClr val="002060"/>
                </a:solidFill>
              </a:rPr>
              <a:t> Letter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4EC969-C294-4F14-A935-C7A02DC4D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816638"/>
            <a:ext cx="10727114" cy="5961233"/>
          </a:xfrm>
        </p:spPr>
        <p:txBody>
          <a:bodyPr>
            <a:normAutofit/>
          </a:bodyPr>
          <a:lstStyle/>
          <a:p>
            <a:r>
              <a:rPr lang="nb-NO" sz="2000" dirty="0" err="1"/>
              <a:t>Introduction</a:t>
            </a:r>
            <a:endParaRPr lang="nb-NO" sz="2000" dirty="0"/>
          </a:p>
          <a:p>
            <a:pPr lvl="1"/>
            <a:r>
              <a:rPr lang="nb-NO" sz="2000" dirty="0"/>
              <a:t>Short </a:t>
            </a:r>
            <a:r>
              <a:rPr lang="nb-NO" sz="2000" dirty="0" err="1"/>
              <a:t>summary</a:t>
            </a:r>
            <a:r>
              <a:rPr lang="nb-NO" sz="2000" dirty="0"/>
              <a:t> </a:t>
            </a:r>
            <a:r>
              <a:rPr lang="nb-NO" sz="2000" dirty="0" err="1"/>
              <a:t>about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current</a:t>
            </a:r>
            <a:r>
              <a:rPr lang="nb-NO" sz="2000" dirty="0"/>
              <a:t> </a:t>
            </a:r>
            <a:r>
              <a:rPr lang="nb-NO" sz="2000" dirty="0" err="1"/>
              <a:t>background</a:t>
            </a:r>
            <a:r>
              <a:rPr lang="nb-NO" sz="2000" dirty="0"/>
              <a:t>- I am a </a:t>
            </a:r>
            <a:r>
              <a:rPr lang="nb-NO" sz="2000" dirty="0" err="1"/>
              <a:t>PhD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fellow</a:t>
            </a:r>
            <a:r>
              <a:rPr lang="nb-NO" sz="2000" dirty="0"/>
              <a:t>…</a:t>
            </a:r>
          </a:p>
          <a:p>
            <a:pPr lvl="1"/>
            <a:r>
              <a:rPr lang="nb-NO" sz="2000" dirty="0" err="1"/>
              <a:t>What</a:t>
            </a:r>
            <a:r>
              <a:rPr lang="nb-NO" sz="2000" dirty="0"/>
              <a:t> have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learned</a:t>
            </a:r>
            <a:r>
              <a:rPr lang="nb-NO" sz="2000" dirty="0"/>
              <a:t>/</a:t>
            </a:r>
            <a:r>
              <a:rPr lang="nb-NO" sz="2000" dirty="0" err="1"/>
              <a:t>read</a:t>
            </a:r>
            <a:r>
              <a:rPr lang="nb-NO" sz="2000" dirty="0"/>
              <a:t> </a:t>
            </a:r>
            <a:r>
              <a:rPr lang="nb-NO" sz="2000" dirty="0" err="1"/>
              <a:t>about</a:t>
            </a:r>
            <a:r>
              <a:rPr lang="nb-NO" sz="2000" dirty="0"/>
              <a:t> </a:t>
            </a:r>
            <a:r>
              <a:rPr lang="nb-NO" sz="2000" dirty="0" err="1"/>
              <a:t>them</a:t>
            </a:r>
            <a:r>
              <a:rPr lang="nb-NO" sz="2000" dirty="0"/>
              <a:t> </a:t>
            </a:r>
          </a:p>
          <a:p>
            <a:pPr lvl="2"/>
            <a:r>
              <a:rPr lang="nb-NO" sz="2000" dirty="0" err="1"/>
              <a:t>Brief</a:t>
            </a:r>
            <a:r>
              <a:rPr lang="nb-NO" sz="2000" dirty="0"/>
              <a:t> – </a:t>
            </a:r>
            <a:r>
              <a:rPr lang="nb-NO" sz="2000" dirty="0" err="1"/>
              <a:t>through</a:t>
            </a:r>
            <a:r>
              <a:rPr lang="nb-NO" sz="2000" dirty="0"/>
              <a:t> </a:t>
            </a:r>
            <a:r>
              <a:rPr lang="nb-NO" sz="2000" dirty="0" err="1"/>
              <a:t>X</a:t>
            </a:r>
            <a:r>
              <a:rPr lang="nb-NO" sz="2000" dirty="0"/>
              <a:t> </a:t>
            </a:r>
            <a:r>
              <a:rPr lang="nb-NO" sz="2000" dirty="0" err="1"/>
              <a:t>article</a:t>
            </a:r>
            <a:r>
              <a:rPr lang="nb-NO" sz="2000" dirty="0"/>
              <a:t>/</a:t>
            </a:r>
            <a:r>
              <a:rPr lang="nb-NO" sz="2000" dirty="0" err="1"/>
              <a:t>presentation</a:t>
            </a:r>
            <a:r>
              <a:rPr lang="nb-NO" sz="2000" dirty="0"/>
              <a:t>, </a:t>
            </a:r>
            <a:r>
              <a:rPr lang="nb-NO" sz="2000" dirty="0" err="1"/>
              <a:t>potential</a:t>
            </a:r>
            <a:r>
              <a:rPr lang="nb-NO" sz="2000" dirty="0"/>
              <a:t> </a:t>
            </a:r>
            <a:r>
              <a:rPr lang="nb-NO" sz="2000" dirty="0" err="1"/>
              <a:t>alignment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interests</a:t>
            </a:r>
            <a:endParaRPr lang="nb-NO" sz="2000" dirty="0"/>
          </a:p>
          <a:p>
            <a:pPr lvl="1"/>
            <a:r>
              <a:rPr lang="nb-NO" sz="2000" dirty="0"/>
              <a:t>The Point – I am </a:t>
            </a:r>
            <a:r>
              <a:rPr lang="nb-NO" sz="2000" dirty="0" err="1"/>
              <a:t>interested</a:t>
            </a:r>
            <a:r>
              <a:rPr lang="nb-NO" sz="2000" dirty="0"/>
              <a:t> in </a:t>
            </a:r>
            <a:r>
              <a:rPr lang="nb-NO" sz="2000" dirty="0" err="1"/>
              <a:t>establishing</a:t>
            </a:r>
            <a:r>
              <a:rPr lang="nb-NO" sz="2000" dirty="0"/>
              <a:t> a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connection</a:t>
            </a:r>
            <a:r>
              <a:rPr lang="nb-NO" sz="2000" dirty="0"/>
              <a:t> </a:t>
            </a:r>
            <a:r>
              <a:rPr lang="nb-NO" sz="2000" dirty="0" err="1"/>
              <a:t>wit</a:t>
            </a:r>
            <a:r>
              <a:rPr lang="en-GB" sz="2000" dirty="0"/>
              <a:t>h you with the hope of having an opportunity to learn more about X, your research and working on a project(s) together.  Also good to mention, potential future research collaborations on projects.</a:t>
            </a:r>
          </a:p>
          <a:p>
            <a:r>
              <a:rPr lang="nb-NO" sz="2000" dirty="0" err="1"/>
              <a:t>Paragraph</a:t>
            </a:r>
            <a:r>
              <a:rPr lang="nb-NO" sz="2000" dirty="0"/>
              <a:t> 2 – more </a:t>
            </a:r>
            <a:r>
              <a:rPr lang="nb-NO" sz="2000" dirty="0" err="1"/>
              <a:t>detail</a:t>
            </a:r>
            <a:r>
              <a:rPr lang="nb-NO" sz="2000" dirty="0"/>
              <a:t> </a:t>
            </a:r>
            <a:r>
              <a:rPr lang="nb-NO" sz="2000" dirty="0" err="1"/>
              <a:t>about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endParaRPr lang="nb-NO" sz="2000" dirty="0"/>
          </a:p>
          <a:p>
            <a:pPr lvl="1"/>
            <a:r>
              <a:rPr lang="nb-NO" sz="2000" dirty="0" err="1"/>
              <a:t>Educational</a:t>
            </a:r>
            <a:r>
              <a:rPr lang="nb-NO" sz="2000" dirty="0"/>
              <a:t> </a:t>
            </a:r>
            <a:r>
              <a:rPr lang="nb-NO" sz="2000" dirty="0" err="1"/>
              <a:t>background</a:t>
            </a:r>
            <a:r>
              <a:rPr lang="nb-NO" sz="2000" dirty="0"/>
              <a:t>/</a:t>
            </a:r>
            <a:r>
              <a:rPr lang="nb-NO" sz="2000" dirty="0" err="1"/>
              <a:t>Degrees</a:t>
            </a:r>
            <a:endParaRPr lang="nb-NO" sz="2000" dirty="0"/>
          </a:p>
          <a:p>
            <a:pPr lvl="1"/>
            <a:r>
              <a:rPr lang="nb-NO" sz="2000" dirty="0" err="1"/>
              <a:t>Work</a:t>
            </a:r>
            <a:r>
              <a:rPr lang="nb-NO" sz="2000" dirty="0"/>
              <a:t> </a:t>
            </a:r>
            <a:r>
              <a:rPr lang="nb-NO" sz="2000" dirty="0" err="1"/>
              <a:t>experience</a:t>
            </a:r>
            <a:endParaRPr lang="nb-NO" sz="2000" dirty="0"/>
          </a:p>
          <a:p>
            <a:pPr lvl="1"/>
            <a:r>
              <a:rPr lang="nb-NO" sz="2000" dirty="0"/>
              <a:t>Research </a:t>
            </a:r>
            <a:r>
              <a:rPr lang="nb-NO" sz="2000" dirty="0" err="1"/>
              <a:t>Interests</a:t>
            </a:r>
            <a:r>
              <a:rPr lang="nb-NO" sz="2000" dirty="0"/>
              <a:t>/Focus, </a:t>
            </a:r>
            <a:r>
              <a:rPr lang="nb-NO" sz="2000" dirty="0" err="1"/>
              <a:t>research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are</a:t>
            </a:r>
            <a:r>
              <a:rPr lang="nb-NO" sz="2000" dirty="0"/>
              <a:t> </a:t>
            </a:r>
            <a:r>
              <a:rPr lang="nb-NO" sz="2000" dirty="0" err="1"/>
              <a:t>working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, </a:t>
            </a:r>
            <a:r>
              <a:rPr lang="nb-NO" sz="2000" dirty="0" err="1"/>
              <a:t>completed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/</a:t>
            </a:r>
            <a:r>
              <a:rPr lang="nb-NO" sz="2000" dirty="0" err="1"/>
              <a:t>publications</a:t>
            </a:r>
            <a:r>
              <a:rPr lang="nb-NO" sz="2000" dirty="0"/>
              <a:t> (</a:t>
            </a:r>
            <a:r>
              <a:rPr lang="nb-NO" sz="2000" dirty="0" err="1"/>
              <a:t>if</a:t>
            </a:r>
            <a:r>
              <a:rPr lang="nb-NO" sz="2000" dirty="0"/>
              <a:t> </a:t>
            </a:r>
            <a:r>
              <a:rPr lang="nb-NO" sz="2000" dirty="0" err="1"/>
              <a:t>applicable</a:t>
            </a:r>
            <a:r>
              <a:rPr lang="nb-NO" sz="2000" dirty="0"/>
              <a:t>)</a:t>
            </a:r>
          </a:p>
          <a:p>
            <a:r>
              <a:rPr lang="nb-NO" sz="2000" dirty="0" err="1"/>
              <a:t>Paragraph</a:t>
            </a:r>
            <a:r>
              <a:rPr lang="nb-NO" sz="2000" dirty="0"/>
              <a:t> 3- Your </a:t>
            </a:r>
            <a:r>
              <a:rPr lang="nb-NO" sz="2000" dirty="0" err="1"/>
              <a:t>PhD</a:t>
            </a:r>
            <a:r>
              <a:rPr lang="nb-NO" sz="2000" dirty="0"/>
              <a:t> </a:t>
            </a:r>
            <a:r>
              <a:rPr lang="nb-NO" sz="2000" dirty="0" err="1"/>
              <a:t>project</a:t>
            </a:r>
            <a:r>
              <a:rPr lang="nb-NO" sz="2000" dirty="0"/>
              <a:t> or </a:t>
            </a:r>
            <a:r>
              <a:rPr lang="nb-NO" sz="2000" dirty="0" err="1"/>
              <a:t>current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 – </a:t>
            </a:r>
            <a:r>
              <a:rPr lang="nb-NO" sz="2000" dirty="0" err="1"/>
              <a:t>begins</a:t>
            </a:r>
            <a:r>
              <a:rPr lang="nb-NO" sz="2000" dirty="0"/>
              <a:t> providing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rationale</a:t>
            </a:r>
            <a:r>
              <a:rPr lang="nb-NO" sz="2000" dirty="0"/>
              <a:t> for </a:t>
            </a:r>
            <a:r>
              <a:rPr lang="nb-NO" sz="2000" dirty="0" err="1"/>
              <a:t>establishing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connection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943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9380B0-FB84-40AD-8ADA-9859D7525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24" y="203228"/>
            <a:ext cx="8596668" cy="613410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002060"/>
                </a:solidFill>
              </a:rPr>
              <a:t>General Format </a:t>
            </a:r>
            <a:r>
              <a:rPr lang="nb-NO" dirty="0" err="1">
                <a:solidFill>
                  <a:srgbClr val="002060"/>
                </a:solidFill>
              </a:rPr>
              <a:t>of</a:t>
            </a:r>
            <a:r>
              <a:rPr lang="nb-NO" dirty="0">
                <a:solidFill>
                  <a:srgbClr val="002060"/>
                </a:solidFill>
              </a:rPr>
              <a:t> </a:t>
            </a:r>
            <a:r>
              <a:rPr lang="nb-NO" dirty="0" err="1">
                <a:solidFill>
                  <a:srgbClr val="002060"/>
                </a:solidFill>
              </a:rPr>
              <a:t>the</a:t>
            </a:r>
            <a:r>
              <a:rPr lang="nb-NO" dirty="0">
                <a:solidFill>
                  <a:srgbClr val="002060"/>
                </a:solidFill>
              </a:rPr>
              <a:t> Letter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93F347-CD83-4692-A1D6-5EBA5FED6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" y="816638"/>
            <a:ext cx="10046970" cy="5838133"/>
          </a:xfrm>
        </p:spPr>
        <p:txBody>
          <a:bodyPr>
            <a:normAutofit/>
          </a:bodyPr>
          <a:lstStyle/>
          <a:p>
            <a:r>
              <a:rPr lang="nb-NO" dirty="0" err="1"/>
              <a:t>Paragraph</a:t>
            </a:r>
            <a:r>
              <a:rPr lang="nb-NO" dirty="0"/>
              <a:t> 4 – </a:t>
            </a:r>
            <a:r>
              <a:rPr lang="nb-NO" dirty="0" err="1"/>
              <a:t>Detail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learned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researcher</a:t>
            </a:r>
            <a:r>
              <a:rPr lang="nb-NO" dirty="0"/>
              <a:t> (</a:t>
            </a:r>
            <a:r>
              <a:rPr lang="nb-NO" dirty="0" err="1"/>
              <a:t>effort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made</a:t>
            </a:r>
            <a:r>
              <a:rPr lang="nb-NO" dirty="0"/>
              <a:t>)</a:t>
            </a:r>
          </a:p>
          <a:p>
            <a:pPr lvl="1"/>
            <a:r>
              <a:rPr lang="nb-NO" sz="1800" dirty="0"/>
              <a:t>How do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see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research</a:t>
            </a:r>
            <a:r>
              <a:rPr lang="nb-NO" sz="1800" dirty="0"/>
              <a:t> </a:t>
            </a:r>
            <a:r>
              <a:rPr lang="nb-NO" sz="1800" dirty="0" err="1"/>
              <a:t>aligning</a:t>
            </a:r>
            <a:r>
              <a:rPr lang="nb-NO" sz="1800" dirty="0"/>
              <a:t>? </a:t>
            </a:r>
          </a:p>
          <a:p>
            <a:pPr lvl="1"/>
            <a:r>
              <a:rPr lang="nb-NO" sz="1800" dirty="0"/>
              <a:t>How </a:t>
            </a:r>
            <a:r>
              <a:rPr lang="nb-NO" sz="1800" dirty="0" err="1"/>
              <a:t>does</a:t>
            </a:r>
            <a:r>
              <a:rPr lang="nb-NO" sz="1800" dirty="0"/>
              <a:t> it </a:t>
            </a:r>
            <a:r>
              <a:rPr lang="nb-NO" sz="1800" dirty="0" err="1"/>
              <a:t>correlate</a:t>
            </a:r>
            <a:r>
              <a:rPr lang="nb-NO" sz="1800" dirty="0"/>
              <a:t> </a:t>
            </a:r>
            <a:r>
              <a:rPr lang="nb-NO" sz="1800" dirty="0" err="1"/>
              <a:t>with</a:t>
            </a:r>
            <a:r>
              <a:rPr lang="nb-NO" sz="1800" dirty="0"/>
              <a:t>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do?</a:t>
            </a:r>
          </a:p>
          <a:p>
            <a:pPr lvl="1"/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can</a:t>
            </a:r>
            <a:r>
              <a:rPr lang="nb-NO" sz="1800" dirty="0"/>
              <a:t> pose </a:t>
            </a:r>
            <a:r>
              <a:rPr lang="nb-NO" sz="1800" dirty="0" err="1"/>
              <a:t>potential</a:t>
            </a:r>
            <a:r>
              <a:rPr lang="nb-NO" sz="1800" dirty="0"/>
              <a:t> </a:t>
            </a:r>
            <a:r>
              <a:rPr lang="nb-NO" sz="1800" dirty="0" err="1"/>
              <a:t>research</a:t>
            </a:r>
            <a:r>
              <a:rPr lang="nb-NO" sz="1800" dirty="0"/>
              <a:t> questions -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hope to </a:t>
            </a:r>
            <a:r>
              <a:rPr lang="nb-NO" sz="1800" dirty="0" err="1"/>
              <a:t>learn</a:t>
            </a:r>
            <a:r>
              <a:rPr lang="nb-NO" sz="1800" dirty="0"/>
              <a:t> from him/her?</a:t>
            </a:r>
          </a:p>
          <a:p>
            <a:pPr lvl="2"/>
            <a:r>
              <a:rPr lang="nb-NO" sz="1600" dirty="0" err="1"/>
              <a:t>Hopefully</a:t>
            </a:r>
            <a:r>
              <a:rPr lang="nb-NO" sz="1600" dirty="0"/>
              <a:t> a </a:t>
            </a:r>
            <a:r>
              <a:rPr lang="nb-NO" sz="1600" dirty="0" err="1"/>
              <a:t>benefit</a:t>
            </a:r>
            <a:r>
              <a:rPr lang="nb-NO" sz="1600" dirty="0"/>
              <a:t> for </a:t>
            </a:r>
            <a:r>
              <a:rPr lang="nb-NO" sz="1600" dirty="0" err="1"/>
              <a:t>both</a:t>
            </a:r>
            <a:r>
              <a:rPr lang="nb-NO" sz="1600" dirty="0"/>
              <a:t> (</a:t>
            </a:r>
            <a:r>
              <a:rPr lang="nb-NO" sz="1600" dirty="0" err="1"/>
              <a:t>two</a:t>
            </a:r>
            <a:r>
              <a:rPr lang="nb-NO" sz="1600" dirty="0"/>
              <a:t> </a:t>
            </a:r>
            <a:r>
              <a:rPr lang="nb-NO" sz="1600" dirty="0" err="1"/>
              <a:t>way</a:t>
            </a:r>
            <a:r>
              <a:rPr lang="nb-NO" sz="1600" dirty="0"/>
              <a:t> </a:t>
            </a:r>
            <a:r>
              <a:rPr lang="nb-NO" sz="1600" dirty="0" err="1"/>
              <a:t>road</a:t>
            </a:r>
            <a:r>
              <a:rPr lang="nb-NO" sz="1600" dirty="0"/>
              <a:t>). </a:t>
            </a:r>
          </a:p>
          <a:p>
            <a:r>
              <a:rPr lang="nb-NO" dirty="0" err="1"/>
              <a:t>Paragraph</a:t>
            </a:r>
            <a:r>
              <a:rPr lang="nb-NO" dirty="0"/>
              <a:t> 5-  </a:t>
            </a:r>
            <a:r>
              <a:rPr lang="nb-NO" dirty="0" err="1"/>
              <a:t>Conclusion</a:t>
            </a:r>
            <a:endParaRPr lang="nb-NO" dirty="0"/>
          </a:p>
          <a:p>
            <a:pPr lvl="1"/>
            <a:r>
              <a:rPr lang="nb-NO" sz="1800" dirty="0"/>
              <a:t>As </a:t>
            </a:r>
            <a:r>
              <a:rPr lang="nb-NO" sz="1800" dirty="0" err="1"/>
              <a:t>our</a:t>
            </a:r>
            <a:r>
              <a:rPr lang="nb-NO" sz="1800" dirty="0"/>
              <a:t> </a:t>
            </a:r>
            <a:r>
              <a:rPr lang="nb-NO" sz="1800" dirty="0" err="1"/>
              <a:t>research</a:t>
            </a:r>
            <a:r>
              <a:rPr lang="nb-NO" sz="1800" dirty="0"/>
              <a:t> </a:t>
            </a:r>
            <a:r>
              <a:rPr lang="nb-NO" sz="1800" dirty="0" err="1"/>
              <a:t>interests</a:t>
            </a:r>
            <a:r>
              <a:rPr lang="nb-NO" sz="1800" dirty="0"/>
              <a:t> </a:t>
            </a:r>
            <a:r>
              <a:rPr lang="nb-NO" sz="1800" dirty="0" err="1"/>
              <a:t>align</a:t>
            </a:r>
            <a:r>
              <a:rPr lang="nb-NO" sz="1800" dirty="0"/>
              <a:t>, </a:t>
            </a:r>
            <a:r>
              <a:rPr lang="nb-NO" sz="1800" dirty="0" err="1"/>
              <a:t>would</a:t>
            </a:r>
            <a:r>
              <a:rPr lang="nb-NO" sz="1800" dirty="0"/>
              <a:t> it be </a:t>
            </a:r>
            <a:r>
              <a:rPr lang="nb-NO" sz="1800" dirty="0" err="1"/>
              <a:t>possible</a:t>
            </a:r>
            <a:r>
              <a:rPr lang="nb-NO" sz="1800" dirty="0"/>
              <a:t> for </a:t>
            </a:r>
            <a:r>
              <a:rPr lang="nb-NO" sz="1800" dirty="0" err="1"/>
              <a:t>me</a:t>
            </a:r>
            <a:r>
              <a:rPr lang="nb-NO" sz="1800" dirty="0"/>
              <a:t> to </a:t>
            </a:r>
            <a:r>
              <a:rPr lang="nb-NO" sz="1800" dirty="0" err="1"/>
              <a:t>join</a:t>
            </a:r>
            <a:r>
              <a:rPr lang="nb-NO" sz="1800" dirty="0"/>
              <a:t> </a:t>
            </a:r>
            <a:r>
              <a:rPr lang="nb-NO" sz="1800" dirty="0" err="1"/>
              <a:t>your</a:t>
            </a:r>
            <a:r>
              <a:rPr lang="nb-NO" sz="1800" dirty="0"/>
              <a:t> </a:t>
            </a:r>
            <a:r>
              <a:rPr lang="nb-NO" sz="1800" dirty="0" err="1"/>
              <a:t>research</a:t>
            </a:r>
            <a:r>
              <a:rPr lang="nb-NO" sz="1800" dirty="0"/>
              <a:t> </a:t>
            </a:r>
            <a:r>
              <a:rPr lang="nb-NO" sz="1800" dirty="0" err="1"/>
              <a:t>group</a:t>
            </a:r>
            <a:r>
              <a:rPr lang="nb-NO" sz="1800" dirty="0"/>
              <a:t>?</a:t>
            </a:r>
          </a:p>
          <a:p>
            <a:pPr lvl="1"/>
            <a:r>
              <a:rPr lang="nb-NO" sz="1800" dirty="0" err="1"/>
              <a:t>Potential</a:t>
            </a:r>
            <a:r>
              <a:rPr lang="nb-NO" sz="1800" dirty="0"/>
              <a:t> </a:t>
            </a:r>
            <a:r>
              <a:rPr lang="nb-NO" sz="1800" dirty="0" err="1"/>
              <a:t>dates</a:t>
            </a:r>
            <a:r>
              <a:rPr lang="nb-NO" sz="1800" dirty="0"/>
              <a:t>/</a:t>
            </a:r>
            <a:r>
              <a:rPr lang="nb-NO" sz="1800" dirty="0" err="1"/>
              <a:t>length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stay</a:t>
            </a:r>
            <a:endParaRPr lang="nb-NO" sz="1800" dirty="0"/>
          </a:p>
          <a:p>
            <a:pPr lvl="2"/>
            <a:r>
              <a:rPr lang="nb-NO" sz="1800" dirty="0"/>
              <a:t>Best to </a:t>
            </a:r>
            <a:r>
              <a:rPr lang="nb-NO" sz="1800" dirty="0" err="1"/>
              <a:t>mention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are</a:t>
            </a:r>
            <a:r>
              <a:rPr lang="nb-NO" sz="1800" dirty="0"/>
              <a:t> </a:t>
            </a:r>
            <a:r>
              <a:rPr lang="nb-NO" sz="1800" dirty="0" err="1"/>
              <a:t>flexible</a:t>
            </a:r>
            <a:r>
              <a:rPr lang="nb-NO" sz="1800" dirty="0"/>
              <a:t> </a:t>
            </a:r>
            <a:r>
              <a:rPr lang="nb-NO" sz="1800" dirty="0" err="1"/>
              <a:t>with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dates</a:t>
            </a:r>
            <a:r>
              <a:rPr lang="nb-NO" sz="1800" dirty="0"/>
              <a:t> or </a:t>
            </a:r>
            <a:r>
              <a:rPr lang="nb-NO" sz="1800" dirty="0" err="1"/>
              <a:t>length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time</a:t>
            </a:r>
          </a:p>
          <a:p>
            <a:pPr lvl="1"/>
            <a:r>
              <a:rPr lang="nb-NO" sz="1800" dirty="0"/>
              <a:t> </a:t>
            </a:r>
            <a:r>
              <a:rPr lang="nb-NO" sz="1800" dirty="0" err="1"/>
              <a:t>Describe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financial</a:t>
            </a:r>
            <a:r>
              <a:rPr lang="nb-NO" sz="1800" dirty="0"/>
              <a:t> support</a:t>
            </a:r>
          </a:p>
          <a:p>
            <a:pPr lvl="2"/>
            <a:r>
              <a:rPr lang="nb-NO" sz="1800" dirty="0" err="1"/>
              <a:t>Mention</a:t>
            </a:r>
            <a:r>
              <a:rPr lang="nb-NO" sz="1800" dirty="0"/>
              <a:t> </a:t>
            </a:r>
            <a:r>
              <a:rPr lang="nb-NO" sz="1800" dirty="0" err="1"/>
              <a:t>if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have an </a:t>
            </a:r>
            <a:r>
              <a:rPr lang="nb-NO" sz="1800" dirty="0" err="1"/>
              <a:t>agreement</a:t>
            </a:r>
            <a:r>
              <a:rPr lang="nb-NO" sz="1800" dirty="0"/>
              <a:t> </a:t>
            </a:r>
            <a:r>
              <a:rPr lang="nb-NO" sz="1800" dirty="0" err="1"/>
              <a:t>with</a:t>
            </a:r>
            <a:r>
              <a:rPr lang="nb-NO" sz="1800" dirty="0"/>
              <a:t> Høgskolen to </a:t>
            </a:r>
            <a:r>
              <a:rPr lang="nb-NO" sz="1800" dirty="0" err="1"/>
              <a:t>pay</a:t>
            </a:r>
            <a:r>
              <a:rPr lang="nb-NO" sz="1800" dirty="0"/>
              <a:t>/</a:t>
            </a:r>
            <a:r>
              <a:rPr lang="nb-NO" sz="1800" dirty="0" err="1"/>
              <a:t>financially</a:t>
            </a:r>
            <a:r>
              <a:rPr lang="nb-NO" sz="1800" dirty="0"/>
              <a:t> support </a:t>
            </a:r>
            <a:r>
              <a:rPr lang="nb-NO" sz="1800" dirty="0" err="1"/>
              <a:t>your</a:t>
            </a:r>
            <a:r>
              <a:rPr lang="nb-NO" sz="1800" dirty="0"/>
              <a:t> </a:t>
            </a:r>
            <a:r>
              <a:rPr lang="nb-NO" sz="1800" dirty="0" err="1"/>
              <a:t>international</a:t>
            </a:r>
            <a:r>
              <a:rPr lang="nb-NO" sz="1800" dirty="0"/>
              <a:t> </a:t>
            </a:r>
            <a:r>
              <a:rPr lang="nb-NO" sz="1800" dirty="0" err="1"/>
              <a:t>experience</a:t>
            </a:r>
            <a:r>
              <a:rPr lang="nb-NO" sz="1800" dirty="0"/>
              <a:t>.</a:t>
            </a:r>
          </a:p>
          <a:p>
            <a:pPr lvl="1"/>
            <a:r>
              <a:rPr lang="nb-NO" sz="1800" dirty="0" err="1"/>
              <a:t>Reiterate</a:t>
            </a:r>
            <a:r>
              <a:rPr lang="nb-NO" sz="1800" dirty="0"/>
              <a:t> </a:t>
            </a:r>
            <a:r>
              <a:rPr lang="nb-NO" sz="1800" dirty="0" err="1"/>
              <a:t>interest</a:t>
            </a:r>
            <a:r>
              <a:rPr lang="nb-NO" sz="1800" dirty="0"/>
              <a:t>, </a:t>
            </a:r>
            <a:r>
              <a:rPr lang="nb-NO" sz="1800" dirty="0" err="1"/>
              <a:t>thank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researcher</a:t>
            </a:r>
            <a:r>
              <a:rPr lang="nb-NO" sz="1800" dirty="0"/>
              <a:t> for his/her time and </a:t>
            </a:r>
            <a:r>
              <a:rPr lang="nb-NO" sz="1800" dirty="0" err="1"/>
              <a:t>mention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look</a:t>
            </a:r>
            <a:r>
              <a:rPr lang="nb-NO" sz="1800" dirty="0"/>
              <a:t> forward to </a:t>
            </a:r>
            <a:r>
              <a:rPr lang="nb-NO" sz="1800" dirty="0" err="1"/>
              <a:t>hearing</a:t>
            </a:r>
            <a:r>
              <a:rPr lang="nb-NO" sz="1800" dirty="0"/>
              <a:t> from him/her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227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A9C185-1BEC-4389-8B52-A7ED4812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69" y="156238"/>
            <a:ext cx="8596668" cy="767589"/>
          </a:xfrm>
        </p:spPr>
        <p:txBody>
          <a:bodyPr/>
          <a:lstStyle/>
          <a:p>
            <a:r>
              <a:rPr lang="nb-NO" dirty="0">
                <a:solidFill>
                  <a:srgbClr val="002060"/>
                </a:solidFill>
              </a:rPr>
              <a:t>And </a:t>
            </a:r>
            <a:r>
              <a:rPr lang="nb-NO" dirty="0" err="1">
                <a:solidFill>
                  <a:srgbClr val="002060"/>
                </a:solidFill>
              </a:rPr>
              <a:t>Finally</a:t>
            </a:r>
            <a:r>
              <a:rPr lang="nb-NO" dirty="0">
                <a:solidFill>
                  <a:srgbClr val="002060"/>
                </a:solidFill>
              </a:rPr>
              <a:t>….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B07C37-7DBB-4802-93B0-6EB346AC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2" y="834272"/>
            <a:ext cx="11057643" cy="6023728"/>
          </a:xfrm>
        </p:spPr>
        <p:txBody>
          <a:bodyPr>
            <a:normAutofit/>
          </a:bodyPr>
          <a:lstStyle/>
          <a:p>
            <a:r>
              <a:rPr lang="nb-NO" sz="2700" dirty="0" err="1"/>
              <a:t>Always</a:t>
            </a:r>
            <a:r>
              <a:rPr lang="nb-NO" sz="2700" dirty="0"/>
              <a:t> </a:t>
            </a:r>
            <a:r>
              <a:rPr lang="nb-NO" sz="2700" dirty="0" err="1"/>
              <a:t>remember</a:t>
            </a:r>
            <a:r>
              <a:rPr lang="nb-NO" sz="2700" dirty="0"/>
              <a:t> </a:t>
            </a:r>
            <a:r>
              <a:rPr lang="nb-NO" sz="2700" dirty="0" err="1"/>
              <a:t>that</a:t>
            </a:r>
            <a:r>
              <a:rPr lang="nb-NO" sz="2700" dirty="0"/>
              <a:t> </a:t>
            </a:r>
            <a:r>
              <a:rPr lang="nb-NO" sz="2700" dirty="0" err="1"/>
              <a:t>your</a:t>
            </a:r>
            <a:r>
              <a:rPr lang="nb-NO" sz="2700" dirty="0"/>
              <a:t> </a:t>
            </a:r>
            <a:r>
              <a:rPr lang="nb-NO" sz="2700" dirty="0" err="1"/>
              <a:t>communications</a:t>
            </a:r>
            <a:r>
              <a:rPr lang="nb-NO" sz="2700" dirty="0"/>
              <a:t> </a:t>
            </a:r>
            <a:r>
              <a:rPr lang="nb-NO" sz="2700" dirty="0" err="1"/>
              <a:t>with</a:t>
            </a:r>
            <a:r>
              <a:rPr lang="nb-NO" sz="2700" dirty="0"/>
              <a:t> </a:t>
            </a:r>
            <a:r>
              <a:rPr lang="nb-NO" sz="2700" dirty="0" err="1"/>
              <a:t>researchers</a:t>
            </a:r>
            <a:r>
              <a:rPr lang="nb-NO" sz="2700" dirty="0"/>
              <a:t> </a:t>
            </a:r>
            <a:r>
              <a:rPr lang="nb-NO" sz="2700" dirty="0" err="1"/>
              <a:t>internationally</a:t>
            </a:r>
            <a:r>
              <a:rPr lang="nb-NO" sz="2700" dirty="0"/>
              <a:t> </a:t>
            </a:r>
            <a:r>
              <a:rPr lang="nb-NO" sz="2700" dirty="0" err="1"/>
              <a:t>are</a:t>
            </a:r>
            <a:r>
              <a:rPr lang="nb-NO" sz="2700" dirty="0"/>
              <a:t> not </a:t>
            </a:r>
            <a:r>
              <a:rPr lang="nb-NO" sz="2700" dirty="0" err="1"/>
              <a:t>only</a:t>
            </a:r>
            <a:r>
              <a:rPr lang="nb-NO" sz="2700" dirty="0"/>
              <a:t> a </a:t>
            </a:r>
            <a:r>
              <a:rPr lang="nb-NO" sz="2700" dirty="0" err="1"/>
              <a:t>reflection</a:t>
            </a:r>
            <a:r>
              <a:rPr lang="nb-NO" sz="2700" dirty="0"/>
              <a:t> </a:t>
            </a:r>
            <a:r>
              <a:rPr lang="nb-NO" sz="2700" dirty="0" err="1"/>
              <a:t>of</a:t>
            </a:r>
            <a:r>
              <a:rPr lang="nb-NO" sz="2700" dirty="0"/>
              <a:t> </a:t>
            </a:r>
            <a:r>
              <a:rPr lang="nb-NO" sz="2700" dirty="0" err="1"/>
              <a:t>who</a:t>
            </a:r>
            <a:r>
              <a:rPr lang="nb-NO" sz="2700" dirty="0"/>
              <a:t> </a:t>
            </a:r>
            <a:r>
              <a:rPr lang="nb-NO" sz="2700" dirty="0" err="1"/>
              <a:t>you</a:t>
            </a:r>
            <a:r>
              <a:rPr lang="nb-NO" sz="2700" dirty="0"/>
              <a:t> </a:t>
            </a:r>
            <a:r>
              <a:rPr lang="nb-NO" sz="2700" dirty="0" err="1"/>
              <a:t>are</a:t>
            </a:r>
            <a:r>
              <a:rPr lang="nb-NO" sz="2700" dirty="0"/>
              <a:t> </a:t>
            </a:r>
            <a:r>
              <a:rPr lang="nb-NO" sz="2700" dirty="0" err="1"/>
              <a:t>but</a:t>
            </a:r>
            <a:r>
              <a:rPr lang="nb-NO" sz="2700" dirty="0"/>
              <a:t> </a:t>
            </a:r>
            <a:r>
              <a:rPr lang="nb-NO" sz="2700" dirty="0" err="1"/>
              <a:t>also</a:t>
            </a:r>
            <a:r>
              <a:rPr lang="nb-NO" sz="2700" dirty="0"/>
              <a:t> a </a:t>
            </a:r>
            <a:r>
              <a:rPr lang="nb-NO" sz="2700" dirty="0" err="1"/>
              <a:t>reflection</a:t>
            </a:r>
            <a:r>
              <a:rPr lang="nb-NO" sz="2700" dirty="0"/>
              <a:t> </a:t>
            </a:r>
            <a:r>
              <a:rPr lang="nb-NO" sz="2700" dirty="0" err="1"/>
              <a:t>of</a:t>
            </a:r>
            <a:r>
              <a:rPr lang="nb-NO" sz="2700" dirty="0"/>
              <a:t> Høgskolen</a:t>
            </a:r>
          </a:p>
          <a:p>
            <a:r>
              <a:rPr lang="nb-NO" sz="2700" dirty="0" err="1"/>
              <a:t>Consider</a:t>
            </a:r>
            <a:r>
              <a:rPr lang="nb-NO" sz="2700" dirty="0"/>
              <a:t> </a:t>
            </a:r>
            <a:r>
              <a:rPr lang="nb-NO" sz="2700" dirty="0" err="1"/>
              <a:t>your</a:t>
            </a:r>
            <a:r>
              <a:rPr lang="nb-NO" sz="2700" dirty="0"/>
              <a:t> </a:t>
            </a:r>
            <a:r>
              <a:rPr lang="nb-NO" sz="2700" dirty="0" err="1"/>
              <a:t>research</a:t>
            </a:r>
            <a:r>
              <a:rPr lang="nb-NO" sz="2700" dirty="0"/>
              <a:t> </a:t>
            </a:r>
            <a:r>
              <a:rPr lang="nb-NO" sz="2700" dirty="0" err="1"/>
              <a:t>connection</a:t>
            </a:r>
            <a:r>
              <a:rPr lang="nb-NO" sz="2700" dirty="0"/>
              <a:t> </a:t>
            </a:r>
            <a:r>
              <a:rPr lang="nb-NO" sz="2700" dirty="0" err="1"/>
              <a:t>now</a:t>
            </a:r>
            <a:r>
              <a:rPr lang="nb-NO" sz="2700" dirty="0"/>
              <a:t> as </a:t>
            </a:r>
            <a:r>
              <a:rPr lang="nb-NO" sz="2700" dirty="0" err="1"/>
              <a:t>well</a:t>
            </a:r>
            <a:r>
              <a:rPr lang="nb-NO" sz="2700" dirty="0"/>
              <a:t> as </a:t>
            </a:r>
            <a:r>
              <a:rPr lang="nb-NO" sz="2700" dirty="0" err="1"/>
              <a:t>future</a:t>
            </a:r>
            <a:r>
              <a:rPr lang="nb-NO" sz="2700" dirty="0"/>
              <a:t> </a:t>
            </a:r>
            <a:r>
              <a:rPr lang="nb-NO" sz="2700" dirty="0" err="1"/>
              <a:t>research</a:t>
            </a:r>
            <a:r>
              <a:rPr lang="nb-NO" sz="2700" dirty="0"/>
              <a:t> </a:t>
            </a:r>
            <a:r>
              <a:rPr lang="nb-NO" sz="2700" dirty="0" err="1"/>
              <a:t>collaborations</a:t>
            </a:r>
            <a:endParaRPr lang="nb-NO" sz="2700" dirty="0"/>
          </a:p>
          <a:p>
            <a:r>
              <a:rPr lang="nb-NO" sz="2700" dirty="0"/>
              <a:t>If </a:t>
            </a:r>
            <a:r>
              <a:rPr lang="nb-NO" sz="2700" dirty="0" err="1"/>
              <a:t>you</a:t>
            </a:r>
            <a:r>
              <a:rPr lang="nb-NO" sz="2700" dirty="0"/>
              <a:t> </a:t>
            </a:r>
            <a:r>
              <a:rPr lang="nb-NO" sz="2700" dirty="0" err="1"/>
              <a:t>worked</a:t>
            </a:r>
            <a:r>
              <a:rPr lang="nb-NO" sz="2700" dirty="0"/>
              <a:t> </a:t>
            </a:r>
            <a:r>
              <a:rPr lang="nb-NO" sz="2700" dirty="0" err="1"/>
              <a:t>on</a:t>
            </a:r>
            <a:r>
              <a:rPr lang="nb-NO" sz="2700" dirty="0"/>
              <a:t> a </a:t>
            </a:r>
            <a:r>
              <a:rPr lang="nb-NO" sz="2700" dirty="0" err="1"/>
              <a:t>project</a:t>
            </a:r>
            <a:r>
              <a:rPr lang="nb-NO" sz="2700" dirty="0"/>
              <a:t> </a:t>
            </a:r>
            <a:r>
              <a:rPr lang="nb-NO" sz="2700" dirty="0" err="1"/>
              <a:t>together</a:t>
            </a:r>
            <a:r>
              <a:rPr lang="nb-NO" sz="2700" dirty="0"/>
              <a:t> (</a:t>
            </a:r>
            <a:r>
              <a:rPr lang="nb-NO" sz="2700" dirty="0" err="1"/>
              <a:t>fully</a:t>
            </a:r>
            <a:r>
              <a:rPr lang="nb-NO" sz="2700" dirty="0"/>
              <a:t>, </a:t>
            </a:r>
            <a:r>
              <a:rPr lang="nb-NO" sz="2700" dirty="0" err="1"/>
              <a:t>partially</a:t>
            </a:r>
            <a:r>
              <a:rPr lang="nb-NO" sz="2700" dirty="0"/>
              <a:t>, or </a:t>
            </a:r>
            <a:r>
              <a:rPr lang="nb-NO" sz="2700" dirty="0" err="1"/>
              <a:t>separately</a:t>
            </a:r>
            <a:r>
              <a:rPr lang="nb-NO" sz="2700" dirty="0"/>
              <a:t>)</a:t>
            </a:r>
          </a:p>
          <a:p>
            <a:pPr lvl="1"/>
            <a:r>
              <a:rPr lang="nb-NO" sz="2700" dirty="0" err="1"/>
              <a:t>Include</a:t>
            </a:r>
            <a:r>
              <a:rPr lang="nb-NO" sz="2700" dirty="0"/>
              <a:t> </a:t>
            </a:r>
            <a:r>
              <a:rPr lang="nb-NO" sz="2700" dirty="0" err="1"/>
              <a:t>international</a:t>
            </a:r>
            <a:r>
              <a:rPr lang="nb-NO" sz="2700" dirty="0"/>
              <a:t> </a:t>
            </a:r>
            <a:r>
              <a:rPr lang="nb-NO" sz="2700" dirty="0" err="1"/>
              <a:t>researcher</a:t>
            </a:r>
            <a:r>
              <a:rPr lang="nb-NO" sz="2700" dirty="0"/>
              <a:t> as an </a:t>
            </a:r>
            <a:r>
              <a:rPr lang="nb-NO" sz="2700" dirty="0" err="1"/>
              <a:t>author</a:t>
            </a:r>
            <a:endParaRPr lang="nb-NO" sz="2700" dirty="0"/>
          </a:p>
          <a:p>
            <a:pPr lvl="1"/>
            <a:r>
              <a:rPr lang="nb-NO" sz="2700" dirty="0"/>
              <a:t>Or </a:t>
            </a:r>
            <a:r>
              <a:rPr lang="nb-NO" sz="2700" dirty="0" err="1"/>
              <a:t>consider</a:t>
            </a:r>
            <a:r>
              <a:rPr lang="nb-NO" sz="2700" dirty="0"/>
              <a:t> a </a:t>
            </a:r>
            <a:r>
              <a:rPr lang="nb-NO" sz="2700" dirty="0" err="1"/>
              <a:t>thank</a:t>
            </a:r>
            <a:r>
              <a:rPr lang="nb-NO" sz="2700" dirty="0"/>
              <a:t> </a:t>
            </a:r>
            <a:r>
              <a:rPr lang="nb-NO" sz="2700" dirty="0" err="1"/>
              <a:t>you</a:t>
            </a:r>
            <a:r>
              <a:rPr lang="nb-NO" sz="2700" dirty="0"/>
              <a:t> </a:t>
            </a:r>
            <a:r>
              <a:rPr lang="nb-NO" sz="2700" dirty="0" err="1"/>
              <a:t>reference</a:t>
            </a:r>
            <a:r>
              <a:rPr lang="nb-NO" sz="2700" dirty="0"/>
              <a:t> in </a:t>
            </a:r>
            <a:r>
              <a:rPr lang="nb-NO" sz="2700" dirty="0" err="1"/>
              <a:t>the</a:t>
            </a:r>
            <a:r>
              <a:rPr lang="nb-NO" sz="2700" dirty="0"/>
              <a:t> an </a:t>
            </a:r>
            <a:r>
              <a:rPr lang="nb-NO" sz="2700" dirty="0" err="1"/>
              <a:t>acknowledgment</a:t>
            </a:r>
            <a:r>
              <a:rPr lang="nb-NO" sz="2700" dirty="0"/>
              <a:t> </a:t>
            </a:r>
            <a:r>
              <a:rPr lang="nb-NO" sz="2700" dirty="0" err="1"/>
              <a:t>section</a:t>
            </a:r>
            <a:r>
              <a:rPr lang="nb-NO" sz="2700" dirty="0"/>
              <a:t>- let </a:t>
            </a:r>
            <a:r>
              <a:rPr lang="nb-NO" sz="2700" dirty="0" err="1"/>
              <a:t>them</a:t>
            </a:r>
            <a:r>
              <a:rPr lang="nb-NO" sz="2700" dirty="0"/>
              <a:t> </a:t>
            </a:r>
            <a:r>
              <a:rPr lang="nb-NO" sz="2700" dirty="0" err="1"/>
              <a:t>know</a:t>
            </a:r>
            <a:endParaRPr lang="nb-NO" sz="2700" dirty="0"/>
          </a:p>
          <a:p>
            <a:pPr lvl="1"/>
            <a:r>
              <a:rPr lang="nb-NO" sz="2700" dirty="0" err="1"/>
              <a:t>Very</a:t>
            </a:r>
            <a:r>
              <a:rPr lang="nb-NO" sz="2700" dirty="0"/>
              <a:t> </a:t>
            </a:r>
            <a:r>
              <a:rPr lang="nb-NO" sz="2700" dirty="0" err="1"/>
              <a:t>respectful</a:t>
            </a:r>
            <a:r>
              <a:rPr lang="nb-NO" sz="2700" dirty="0"/>
              <a:t> </a:t>
            </a:r>
            <a:r>
              <a:rPr lang="nb-NO" sz="2700" dirty="0" err="1"/>
              <a:t>gesture</a:t>
            </a:r>
            <a:r>
              <a:rPr lang="nb-NO" sz="2700" dirty="0"/>
              <a:t> – </a:t>
            </a:r>
            <a:r>
              <a:rPr lang="nb-NO" sz="2700" dirty="0" err="1"/>
              <a:t>building</a:t>
            </a:r>
            <a:r>
              <a:rPr lang="nb-NO" sz="2700" dirty="0"/>
              <a:t> </a:t>
            </a:r>
            <a:r>
              <a:rPr lang="nb-NO" sz="2700" dirty="0" err="1"/>
              <a:t>of</a:t>
            </a:r>
            <a:r>
              <a:rPr lang="nb-NO" sz="2700" dirty="0"/>
              <a:t> a rapport </a:t>
            </a:r>
          </a:p>
          <a:p>
            <a:r>
              <a:rPr lang="nb-NO" sz="2700" dirty="0"/>
              <a:t>American </a:t>
            </a:r>
            <a:r>
              <a:rPr lang="nb-NO" sz="2700" dirty="0" err="1"/>
              <a:t>expression</a:t>
            </a:r>
            <a:r>
              <a:rPr lang="nb-NO" sz="2700" dirty="0"/>
              <a:t>- Never </a:t>
            </a:r>
            <a:r>
              <a:rPr lang="nb-NO" sz="2700" dirty="0" err="1"/>
              <a:t>burn</a:t>
            </a:r>
            <a:r>
              <a:rPr lang="nb-NO" sz="2700" dirty="0"/>
              <a:t> a bridge  </a:t>
            </a:r>
          </a:p>
          <a:p>
            <a:pPr lvl="1"/>
            <a:r>
              <a:rPr lang="nb-NO" sz="2700" dirty="0" err="1"/>
              <a:t>You</a:t>
            </a:r>
            <a:r>
              <a:rPr lang="nb-NO" sz="2700" dirty="0"/>
              <a:t> never </a:t>
            </a:r>
            <a:r>
              <a:rPr lang="nb-NO" sz="2700" dirty="0" err="1"/>
              <a:t>know</a:t>
            </a:r>
            <a:r>
              <a:rPr lang="nb-NO" sz="2700" dirty="0"/>
              <a:t> </a:t>
            </a:r>
            <a:r>
              <a:rPr lang="nb-NO" sz="2700" dirty="0" err="1"/>
              <a:t>when</a:t>
            </a:r>
            <a:r>
              <a:rPr lang="nb-NO" sz="2700" dirty="0"/>
              <a:t> </a:t>
            </a:r>
            <a:r>
              <a:rPr lang="nb-NO" sz="2700" dirty="0" err="1"/>
              <a:t>your</a:t>
            </a:r>
            <a:r>
              <a:rPr lang="nb-NO" sz="2700" dirty="0"/>
              <a:t> </a:t>
            </a:r>
            <a:r>
              <a:rPr lang="nb-NO" sz="2700" dirty="0" err="1"/>
              <a:t>paths</a:t>
            </a:r>
            <a:r>
              <a:rPr lang="nb-NO" sz="2700" dirty="0"/>
              <a:t> </a:t>
            </a:r>
            <a:r>
              <a:rPr lang="nb-NO" sz="2700" dirty="0" err="1"/>
              <a:t>might</a:t>
            </a:r>
            <a:r>
              <a:rPr lang="nb-NO" sz="2700" dirty="0"/>
              <a:t> cross </a:t>
            </a:r>
            <a:r>
              <a:rPr lang="nb-NO" sz="2700" dirty="0" err="1"/>
              <a:t>again</a:t>
            </a:r>
            <a:endParaRPr lang="nb-NO" sz="27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3256076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1D9461D3C1D94899FB01A8FA7017E6" ma:contentTypeVersion="12" ma:contentTypeDescription="Opprett et nytt dokument." ma:contentTypeScope="" ma:versionID="44456963fc1bcc9296a1b9fee9ec4c9b">
  <xsd:schema xmlns:xsd="http://www.w3.org/2001/XMLSchema" xmlns:xs="http://www.w3.org/2001/XMLSchema" xmlns:p="http://schemas.microsoft.com/office/2006/metadata/properties" xmlns:ns3="39553c9f-8637-41fa-a187-bc8563c22bf2" xmlns:ns4="63a8d2c7-6edf-46a1-b257-75dd291c11e5" targetNamespace="http://schemas.microsoft.com/office/2006/metadata/properties" ma:root="true" ma:fieldsID="62923198bdc9431dd6a9f977cd7b3178" ns3:_="" ns4:_="">
    <xsd:import namespace="39553c9f-8637-41fa-a187-bc8563c22bf2"/>
    <xsd:import namespace="63a8d2c7-6edf-46a1-b257-75dd291c11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53c9f-8637-41fa-a187-bc8563c22b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8d2c7-6edf-46a1-b257-75dd291c11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29FF6D-DA2C-4A43-B603-D2B9C60ED6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B0BD72-61EF-4BE2-AF2E-8DC7AACC6016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63a8d2c7-6edf-46a1-b257-75dd291c11e5"/>
    <ds:schemaRef ds:uri="39553c9f-8637-41fa-a187-bc8563c22bf2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54092D0-91C6-4A58-A129-12C99A3D29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553c9f-8637-41fa-a187-bc8563c22bf2"/>
    <ds:schemaRef ds:uri="63a8d2c7-6edf-46a1-b257-75dd291c11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688</TotalTime>
  <Words>1259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Fasett</vt:lpstr>
      <vt:lpstr>Suggestions on how to prepare before establishing contact with international universities  (with the aim of having an international stay)</vt:lpstr>
      <vt:lpstr>Networking/Finding International research opportunities</vt:lpstr>
      <vt:lpstr>Questions to ask yourself before starting</vt:lpstr>
      <vt:lpstr>Before establishing contact- Do your homework first</vt:lpstr>
      <vt:lpstr>Questions to consider when designing your letter - Part 1</vt:lpstr>
      <vt:lpstr>Questions to consider when designing your letter - Part 2</vt:lpstr>
      <vt:lpstr>General Format of the Letter</vt:lpstr>
      <vt:lpstr>General Format of the Letter</vt:lpstr>
      <vt:lpstr>And Finally….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Suggestions on how to prepare before establishing contact with international universities (with the aim of having an international stay)</dc:title>
  <dc:creator>Leanne Noelle Strom Torgersen</dc:creator>
  <cp:lastModifiedBy>Leanne Noelle Strom Torgersen</cp:lastModifiedBy>
  <cp:revision>9</cp:revision>
  <dcterms:created xsi:type="dcterms:W3CDTF">2022-01-12T11:39:39Z</dcterms:created>
  <dcterms:modified xsi:type="dcterms:W3CDTF">2022-03-29T13:16:55Z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0x010100E11D9461D3C1D94899FB01A8FA7017E6</vt:lpwstr>
  </property>
</Properties>
</file>